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79" r:id="rId3"/>
    <p:sldId id="263" r:id="rId4"/>
    <p:sldId id="277" r:id="rId5"/>
    <p:sldId id="257" r:id="rId6"/>
    <p:sldId id="258" r:id="rId7"/>
    <p:sldId id="259" r:id="rId8"/>
    <p:sldId id="261" r:id="rId9"/>
    <p:sldId id="270" r:id="rId10"/>
    <p:sldId id="276" r:id="rId11"/>
    <p:sldId id="262" r:id="rId12"/>
    <p:sldId id="271" r:id="rId13"/>
    <p:sldId id="272" r:id="rId14"/>
    <p:sldId id="275" r:id="rId15"/>
    <p:sldId id="267" r:id="rId16"/>
    <p:sldId id="264" r:id="rId17"/>
    <p:sldId id="266" r:id="rId18"/>
    <p:sldId id="268" r:id="rId19"/>
    <p:sldId id="260" r:id="rId20"/>
    <p:sldId id="265" r:id="rId21"/>
    <p:sldId id="278" r:id="rId2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EECD73-1C0F-4F7D-B112-47641A057C21}" v="196" dt="2021-10-21T16:05:43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lína Jurzykowská" userId="S::pavlina.jurzykowska@zszelenec.cz::16c85388-4c6a-434b-9217-34525af064cd" providerId="AD" clId="Web-{8A0B07BC-E70A-4999-8D03-EFAFFC19B8D8}"/>
    <pc:docChg chg="addSld modSld addMainMaster delMainMaster">
      <pc:chgData name="Pavlína Jurzykowská" userId="S::pavlina.jurzykowska@zszelenec.cz::16c85388-4c6a-434b-9217-34525af064cd" providerId="AD" clId="Web-{8A0B07BC-E70A-4999-8D03-EFAFFC19B8D8}" dt="2021-09-15T11:24:28.874" v="93"/>
      <pc:docMkLst>
        <pc:docMk/>
      </pc:docMkLst>
      <pc:sldChg chg="addSp modSp mod setBg modClrScheme chgLayout">
        <pc:chgData name="Pavlína Jurzykowská" userId="S::pavlina.jurzykowska@zszelenec.cz::16c85388-4c6a-434b-9217-34525af064cd" providerId="AD" clId="Web-{8A0B07BC-E70A-4999-8D03-EFAFFC19B8D8}" dt="2021-09-15T11:21:34.494" v="61" actId="14100"/>
        <pc:sldMkLst>
          <pc:docMk/>
          <pc:sldMk cId="3799523001" sldId="256"/>
        </pc:sldMkLst>
        <pc:spChg chg="mod">
          <ac:chgData name="Pavlína Jurzykowská" userId="S::pavlina.jurzykowska@zszelenec.cz::16c85388-4c6a-434b-9217-34525af064cd" providerId="AD" clId="Web-{8A0B07BC-E70A-4999-8D03-EFAFFC19B8D8}" dt="2021-09-15T11:18:37.021" v="13" actId="20577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Pavlína Jurzykowská" userId="S::pavlina.jurzykowska@zszelenec.cz::16c85388-4c6a-434b-9217-34525af064cd" providerId="AD" clId="Web-{8A0B07BC-E70A-4999-8D03-EFAFFC19B8D8}" dt="2021-09-15T11:21:34.494" v="61" actId="14100"/>
          <ac:spMkLst>
            <pc:docMk/>
            <pc:sldMk cId="3799523001" sldId="256"/>
            <ac:spMk id="3" creationId="{00000000-0000-0000-0000-000000000000}"/>
          </ac:spMkLst>
        </pc:spChg>
        <pc:spChg chg="add">
          <ac:chgData name="Pavlína Jurzykowská" userId="S::pavlina.jurzykowska@zszelenec.cz::16c85388-4c6a-434b-9217-34525af064cd" providerId="AD" clId="Web-{8A0B07BC-E70A-4999-8D03-EFAFFC19B8D8}" dt="2021-09-15T11:17:13.096" v="0"/>
          <ac:spMkLst>
            <pc:docMk/>
            <pc:sldMk cId="3799523001" sldId="256"/>
            <ac:spMk id="8" creationId="{489B7BFD-8F45-4093-AD9C-91B15B0503D9}"/>
          </ac:spMkLst>
        </pc:spChg>
        <pc:spChg chg="add">
          <ac:chgData name="Pavlína Jurzykowská" userId="S::pavlina.jurzykowska@zszelenec.cz::16c85388-4c6a-434b-9217-34525af064cd" providerId="AD" clId="Web-{8A0B07BC-E70A-4999-8D03-EFAFFC19B8D8}" dt="2021-09-15T11:17:13.096" v="0"/>
          <ac:spMkLst>
            <pc:docMk/>
            <pc:sldMk cId="3799523001" sldId="256"/>
            <ac:spMk id="14" creationId="{498F8FF6-43B4-494A-AF8F-123A4983EDF7}"/>
          </ac:spMkLst>
        </pc:spChg>
        <pc:spChg chg="add">
          <ac:chgData name="Pavlína Jurzykowská" userId="S::pavlina.jurzykowska@zszelenec.cz::16c85388-4c6a-434b-9217-34525af064cd" providerId="AD" clId="Web-{8A0B07BC-E70A-4999-8D03-EFAFFC19B8D8}" dt="2021-09-15T11:17:13.096" v="0"/>
          <ac:spMkLst>
            <pc:docMk/>
            <pc:sldMk cId="3799523001" sldId="256"/>
            <ac:spMk id="16" creationId="{2B06059C-C357-4011-82B9-9C0106301384}"/>
          </ac:spMkLst>
        </pc:spChg>
        <pc:spChg chg="add">
          <ac:chgData name="Pavlína Jurzykowská" userId="S::pavlina.jurzykowska@zszelenec.cz::16c85388-4c6a-434b-9217-34525af064cd" providerId="AD" clId="Web-{8A0B07BC-E70A-4999-8D03-EFAFFC19B8D8}" dt="2021-09-15T11:17:13.096" v="0"/>
          <ac:spMkLst>
            <pc:docMk/>
            <pc:sldMk cId="3799523001" sldId="256"/>
            <ac:spMk id="18" creationId="{5AFEC601-A132-47EE-B0C2-B38ACD9FCE6F}"/>
          </ac:spMkLst>
        </pc:spChg>
        <pc:spChg chg="add">
          <ac:chgData name="Pavlína Jurzykowská" userId="S::pavlina.jurzykowska@zszelenec.cz::16c85388-4c6a-434b-9217-34525af064cd" providerId="AD" clId="Web-{8A0B07BC-E70A-4999-8D03-EFAFFC19B8D8}" dt="2021-09-15T11:17:13.096" v="0"/>
          <ac:spMkLst>
            <pc:docMk/>
            <pc:sldMk cId="3799523001" sldId="256"/>
            <ac:spMk id="20" creationId="{279CAF82-0ECF-42BE-8F37-F71941E5D410}"/>
          </ac:spMkLst>
        </pc:spChg>
        <pc:spChg chg="add">
          <ac:chgData name="Pavlína Jurzykowská" userId="S::pavlina.jurzykowska@zszelenec.cz::16c85388-4c6a-434b-9217-34525af064cd" providerId="AD" clId="Web-{8A0B07BC-E70A-4999-8D03-EFAFFC19B8D8}" dt="2021-09-15T11:17:13.096" v="0"/>
          <ac:spMkLst>
            <pc:docMk/>
            <pc:sldMk cId="3799523001" sldId="256"/>
            <ac:spMk id="22" creationId="{218E095B-4870-4AD5-9C41-C16D59523501}"/>
          </ac:spMkLst>
        </pc:spChg>
        <pc:spChg chg="add">
          <ac:chgData name="Pavlína Jurzykowská" userId="S::pavlina.jurzykowska@zszelenec.cz::16c85388-4c6a-434b-9217-34525af064cd" providerId="AD" clId="Web-{8A0B07BC-E70A-4999-8D03-EFAFFC19B8D8}" dt="2021-09-15T11:17:13.096" v="0"/>
          <ac:spMkLst>
            <pc:docMk/>
            <pc:sldMk cId="3799523001" sldId="256"/>
            <ac:spMk id="31" creationId="{033BC44A-0661-43B4-9C14-FD5963C226AE}"/>
          </ac:spMkLst>
        </pc:spChg>
        <pc:spChg chg="add">
          <ac:chgData name="Pavlína Jurzykowská" userId="S::pavlina.jurzykowska@zszelenec.cz::16c85388-4c6a-434b-9217-34525af064cd" providerId="AD" clId="Web-{8A0B07BC-E70A-4999-8D03-EFAFFC19B8D8}" dt="2021-09-15T11:17:13.096" v="0"/>
          <ac:spMkLst>
            <pc:docMk/>
            <pc:sldMk cId="3799523001" sldId="256"/>
            <ac:spMk id="33" creationId="{BE8CB2F0-2F5A-4EBD-B214-E0309C31F578}"/>
          </ac:spMkLst>
        </pc:spChg>
        <pc:spChg chg="add">
          <ac:chgData name="Pavlína Jurzykowská" userId="S::pavlina.jurzykowska@zszelenec.cz::16c85388-4c6a-434b-9217-34525af064cd" providerId="AD" clId="Web-{8A0B07BC-E70A-4999-8D03-EFAFFC19B8D8}" dt="2021-09-15T11:17:13.096" v="0"/>
          <ac:spMkLst>
            <pc:docMk/>
            <pc:sldMk cId="3799523001" sldId="256"/>
            <ac:spMk id="35" creationId="{FFD3887D-244B-4EC4-9208-E304984C5D0F}"/>
          </ac:spMkLst>
        </pc:spChg>
        <pc:spChg chg="add">
          <ac:chgData name="Pavlína Jurzykowská" userId="S::pavlina.jurzykowska@zszelenec.cz::16c85388-4c6a-434b-9217-34525af064cd" providerId="AD" clId="Web-{8A0B07BC-E70A-4999-8D03-EFAFFC19B8D8}" dt="2021-09-15T11:17:13.096" v="0"/>
          <ac:spMkLst>
            <pc:docMk/>
            <pc:sldMk cId="3799523001" sldId="256"/>
            <ac:spMk id="37" creationId="{97224C31-855E-4593-8A58-5B2B0CC4F537}"/>
          </ac:spMkLst>
        </pc:spChg>
        <pc:grpChg chg="add">
          <ac:chgData name="Pavlína Jurzykowská" userId="S::pavlina.jurzykowska@zszelenec.cz::16c85388-4c6a-434b-9217-34525af064cd" providerId="AD" clId="Web-{8A0B07BC-E70A-4999-8D03-EFAFFC19B8D8}" dt="2021-09-15T11:17:13.096" v="0"/>
          <ac:grpSpMkLst>
            <pc:docMk/>
            <pc:sldMk cId="3799523001" sldId="256"/>
            <ac:grpSpMk id="10" creationId="{042BC7E5-76DB-4826-8C07-4A49B6353F76}"/>
          </ac:grpSpMkLst>
        </pc:grpChg>
        <pc:grpChg chg="add">
          <ac:chgData name="Pavlína Jurzykowská" userId="S::pavlina.jurzykowska@zszelenec.cz::16c85388-4c6a-434b-9217-34525af064cd" providerId="AD" clId="Web-{8A0B07BC-E70A-4999-8D03-EFAFFC19B8D8}" dt="2021-09-15T11:17:13.096" v="0"/>
          <ac:grpSpMkLst>
            <pc:docMk/>
            <pc:sldMk cId="3799523001" sldId="256"/>
            <ac:grpSpMk id="24" creationId="{FB9739EB-7F66-433D-841F-AB3CD18700B7}"/>
          </ac:grpSpMkLst>
        </pc:grpChg>
      </pc:sldChg>
      <pc:sldChg chg="addSp delSp modSp new mod setBg">
        <pc:chgData name="Pavlína Jurzykowská" userId="S::pavlina.jurzykowska@zszelenec.cz::16c85388-4c6a-434b-9217-34525af064cd" providerId="AD" clId="Web-{8A0B07BC-E70A-4999-8D03-EFAFFC19B8D8}" dt="2021-09-15T11:24:28.874" v="93"/>
        <pc:sldMkLst>
          <pc:docMk/>
          <pc:sldMk cId="104382271" sldId="257"/>
        </pc:sldMkLst>
        <pc:spChg chg="mod">
          <ac:chgData name="Pavlína Jurzykowská" userId="S::pavlina.jurzykowska@zszelenec.cz::16c85388-4c6a-434b-9217-34525af064cd" providerId="AD" clId="Web-{8A0B07BC-E70A-4999-8D03-EFAFFC19B8D8}" dt="2021-09-15T11:24:18.265" v="91" actId="20577"/>
          <ac:spMkLst>
            <pc:docMk/>
            <pc:sldMk cId="104382271" sldId="257"/>
            <ac:spMk id="2" creationId="{8FB14B0D-98E2-4E4D-B1A5-3A13A6ACF08E}"/>
          </ac:spMkLst>
        </pc:spChg>
        <pc:spChg chg="add del mod">
          <ac:chgData name="Pavlína Jurzykowská" userId="S::pavlina.jurzykowska@zszelenec.cz::16c85388-4c6a-434b-9217-34525af064cd" providerId="AD" clId="Web-{8A0B07BC-E70A-4999-8D03-EFAFFC19B8D8}" dt="2021-09-15T11:24:28.874" v="93"/>
          <ac:spMkLst>
            <pc:docMk/>
            <pc:sldMk cId="104382271" sldId="257"/>
            <ac:spMk id="3" creationId="{0A4AAD42-226B-451A-AA4A-19A50CCCF1A3}"/>
          </ac:spMkLst>
        </pc:spChg>
        <pc:spChg chg="add">
          <ac:chgData name="Pavlína Jurzykowská" userId="S::pavlina.jurzykowska@zszelenec.cz::16c85388-4c6a-434b-9217-34525af064cd" providerId="AD" clId="Web-{8A0B07BC-E70A-4999-8D03-EFAFFC19B8D8}" dt="2021-09-15T11:23:34.826" v="63"/>
          <ac:spMkLst>
            <pc:docMk/>
            <pc:sldMk cId="104382271" sldId="257"/>
            <ac:spMk id="8" creationId="{5A0118C5-4F8D-4CF4-BADD-53FEACC6C42A}"/>
          </ac:spMkLst>
        </pc:spChg>
        <pc:spChg chg="add">
          <ac:chgData name="Pavlína Jurzykowská" userId="S::pavlina.jurzykowska@zszelenec.cz::16c85388-4c6a-434b-9217-34525af064cd" providerId="AD" clId="Web-{8A0B07BC-E70A-4999-8D03-EFAFFC19B8D8}" dt="2021-09-15T11:23:34.826" v="63"/>
          <ac:spMkLst>
            <pc:docMk/>
            <pc:sldMk cId="104382271" sldId="257"/>
            <ac:spMk id="10" creationId="{4E0A5C5C-2A95-428E-9F6A-0D29EBD57C9F}"/>
          </ac:spMkLst>
        </pc:spChg>
        <pc:spChg chg="add">
          <ac:chgData name="Pavlína Jurzykowská" userId="S::pavlina.jurzykowska@zszelenec.cz::16c85388-4c6a-434b-9217-34525af064cd" providerId="AD" clId="Web-{8A0B07BC-E70A-4999-8D03-EFAFFC19B8D8}" dt="2021-09-15T11:23:34.826" v="63"/>
          <ac:spMkLst>
            <pc:docMk/>
            <pc:sldMk cId="104382271" sldId="257"/>
            <ac:spMk id="12" creationId="{1056F38F-7C4E-461D-8709-7D0024AE1F79}"/>
          </ac:spMkLst>
        </pc:spChg>
        <pc:spChg chg="add">
          <ac:chgData name="Pavlína Jurzykowská" userId="S::pavlina.jurzykowska@zszelenec.cz::16c85388-4c6a-434b-9217-34525af064cd" providerId="AD" clId="Web-{8A0B07BC-E70A-4999-8D03-EFAFFC19B8D8}" dt="2021-09-15T11:23:34.826" v="63"/>
          <ac:spMkLst>
            <pc:docMk/>
            <pc:sldMk cId="104382271" sldId="257"/>
            <ac:spMk id="14" creationId="{C7278469-3C3C-49CE-AEEE-E176A4900B78}"/>
          </ac:spMkLst>
        </pc:spChg>
        <pc:spChg chg="add">
          <ac:chgData name="Pavlína Jurzykowská" userId="S::pavlina.jurzykowska@zszelenec.cz::16c85388-4c6a-434b-9217-34525af064cd" providerId="AD" clId="Web-{8A0B07BC-E70A-4999-8D03-EFAFFC19B8D8}" dt="2021-09-15T11:23:34.826" v="63"/>
          <ac:spMkLst>
            <pc:docMk/>
            <pc:sldMk cId="104382271" sldId="257"/>
            <ac:spMk id="20" creationId="{4C6598AB-1C17-4D54-951C-A082D94ACB7A}"/>
          </ac:spMkLst>
        </pc:spChg>
        <pc:spChg chg="add">
          <ac:chgData name="Pavlína Jurzykowská" userId="S::pavlina.jurzykowska@zszelenec.cz::16c85388-4c6a-434b-9217-34525af064cd" providerId="AD" clId="Web-{8A0B07BC-E70A-4999-8D03-EFAFFC19B8D8}" dt="2021-09-15T11:23:34.826" v="63"/>
          <ac:spMkLst>
            <pc:docMk/>
            <pc:sldMk cId="104382271" sldId="257"/>
            <ac:spMk id="22" creationId="{C83B66D7-137D-4AC1-B172-53D60F08BEB5}"/>
          </ac:spMkLst>
        </pc:spChg>
        <pc:spChg chg="add">
          <ac:chgData name="Pavlína Jurzykowská" userId="S::pavlina.jurzykowska@zszelenec.cz::16c85388-4c6a-434b-9217-34525af064cd" providerId="AD" clId="Web-{8A0B07BC-E70A-4999-8D03-EFAFFC19B8D8}" dt="2021-09-15T11:23:34.826" v="63"/>
          <ac:spMkLst>
            <pc:docMk/>
            <pc:sldMk cId="104382271" sldId="257"/>
            <ac:spMk id="24" creationId="{F6B92503-6984-4D15-8B98-8718709B785D}"/>
          </ac:spMkLst>
        </pc:spChg>
        <pc:spChg chg="add">
          <ac:chgData name="Pavlína Jurzykowská" userId="S::pavlina.jurzykowska@zszelenec.cz::16c85388-4c6a-434b-9217-34525af064cd" providerId="AD" clId="Web-{8A0B07BC-E70A-4999-8D03-EFAFFC19B8D8}" dt="2021-09-15T11:23:34.826" v="63"/>
          <ac:spMkLst>
            <pc:docMk/>
            <pc:sldMk cId="104382271" sldId="257"/>
            <ac:spMk id="26" creationId="{08DDF938-524E-4C18-A47D-C00627832366}"/>
          </ac:spMkLst>
        </pc:spChg>
        <pc:grpChg chg="add">
          <ac:chgData name="Pavlína Jurzykowská" userId="S::pavlina.jurzykowska@zszelenec.cz::16c85388-4c6a-434b-9217-34525af064cd" providerId="AD" clId="Web-{8A0B07BC-E70A-4999-8D03-EFAFFC19B8D8}" dt="2021-09-15T11:23:34.826" v="63"/>
          <ac:grpSpMkLst>
            <pc:docMk/>
            <pc:sldMk cId="104382271" sldId="257"/>
            <ac:grpSpMk id="16" creationId="{93DC754C-7E09-422D-A8BB-AF632E90DFA2}"/>
          </ac:grpSpMkLst>
        </pc:grpChg>
        <pc:grpChg chg="add">
          <ac:chgData name="Pavlína Jurzykowská" userId="S::pavlina.jurzykowska@zszelenec.cz::16c85388-4c6a-434b-9217-34525af064cd" providerId="AD" clId="Web-{8A0B07BC-E70A-4999-8D03-EFAFFC19B8D8}" dt="2021-09-15T11:23:34.826" v="63"/>
          <ac:grpSpMkLst>
            <pc:docMk/>
            <pc:sldMk cId="104382271" sldId="257"/>
            <ac:grpSpMk id="28" creationId="{3773FAF5-C452-4455-9411-D6AF5EBD4CA9}"/>
          </ac:grpSpMkLst>
        </pc:grpChg>
        <pc:graphicFrameChg chg="add del mod ord modGraphic">
          <ac:chgData name="Pavlína Jurzykowská" userId="S::pavlina.jurzykowska@zszelenec.cz::16c85388-4c6a-434b-9217-34525af064cd" providerId="AD" clId="Web-{8A0B07BC-E70A-4999-8D03-EFAFFC19B8D8}" dt="2021-09-15T11:24:28.874" v="93"/>
          <ac:graphicFrameMkLst>
            <pc:docMk/>
            <pc:sldMk cId="104382271" sldId="257"/>
            <ac:graphicFrameMk id="4" creationId="{4C5AB461-0526-48B6-B8A2-F9980875B47C}"/>
          </ac:graphicFrameMkLst>
        </pc:graphicFrameChg>
      </pc:sldChg>
      <pc:sldMasterChg chg="del delSldLayout">
        <pc:chgData name="Pavlína Jurzykowská" userId="S::pavlina.jurzykowska@zszelenec.cz::16c85388-4c6a-434b-9217-34525af064cd" providerId="AD" clId="Web-{8A0B07BC-E70A-4999-8D03-EFAFFC19B8D8}" dt="2021-09-15T11:17:13.096" v="0"/>
        <pc:sldMasterMkLst>
          <pc:docMk/>
          <pc:sldMasterMk cId="464252367" sldId="2147483648"/>
        </pc:sldMasterMkLst>
        <pc:sldLayoutChg chg="del">
          <pc:chgData name="Pavlína Jurzykowská" userId="S::pavlina.jurzykowska@zszelenec.cz::16c85388-4c6a-434b-9217-34525af064cd" providerId="AD" clId="Web-{8A0B07BC-E70A-4999-8D03-EFAFFC19B8D8}" dt="2021-09-15T11:17:13.096" v="0"/>
          <pc:sldLayoutMkLst>
            <pc:docMk/>
            <pc:sldMasterMk cId="464252367" sldId="2147483648"/>
            <pc:sldLayoutMk cId="1771309689" sldId="2147483649"/>
          </pc:sldLayoutMkLst>
        </pc:sldLayoutChg>
        <pc:sldLayoutChg chg="del">
          <pc:chgData name="Pavlína Jurzykowská" userId="S::pavlina.jurzykowska@zszelenec.cz::16c85388-4c6a-434b-9217-34525af064cd" providerId="AD" clId="Web-{8A0B07BC-E70A-4999-8D03-EFAFFC19B8D8}" dt="2021-09-15T11:17:13.096" v="0"/>
          <pc:sldLayoutMkLst>
            <pc:docMk/>
            <pc:sldMasterMk cId="464252367" sldId="2147483648"/>
            <pc:sldLayoutMk cId="21655345" sldId="2147483650"/>
          </pc:sldLayoutMkLst>
        </pc:sldLayoutChg>
        <pc:sldLayoutChg chg="del">
          <pc:chgData name="Pavlína Jurzykowská" userId="S::pavlina.jurzykowska@zszelenec.cz::16c85388-4c6a-434b-9217-34525af064cd" providerId="AD" clId="Web-{8A0B07BC-E70A-4999-8D03-EFAFFC19B8D8}" dt="2021-09-15T11:17:13.096" v="0"/>
          <pc:sldLayoutMkLst>
            <pc:docMk/>
            <pc:sldMasterMk cId="464252367" sldId="2147483648"/>
            <pc:sldLayoutMk cId="2957285559" sldId="2147483651"/>
          </pc:sldLayoutMkLst>
        </pc:sldLayoutChg>
        <pc:sldLayoutChg chg="del">
          <pc:chgData name="Pavlína Jurzykowská" userId="S::pavlina.jurzykowska@zszelenec.cz::16c85388-4c6a-434b-9217-34525af064cd" providerId="AD" clId="Web-{8A0B07BC-E70A-4999-8D03-EFAFFC19B8D8}" dt="2021-09-15T11:17:13.096" v="0"/>
          <pc:sldLayoutMkLst>
            <pc:docMk/>
            <pc:sldMasterMk cId="464252367" sldId="2147483648"/>
            <pc:sldLayoutMk cId="3426106184" sldId="2147483652"/>
          </pc:sldLayoutMkLst>
        </pc:sldLayoutChg>
        <pc:sldLayoutChg chg="del">
          <pc:chgData name="Pavlína Jurzykowská" userId="S::pavlina.jurzykowska@zszelenec.cz::16c85388-4c6a-434b-9217-34525af064cd" providerId="AD" clId="Web-{8A0B07BC-E70A-4999-8D03-EFAFFC19B8D8}" dt="2021-09-15T11:17:13.096" v="0"/>
          <pc:sldLayoutMkLst>
            <pc:docMk/>
            <pc:sldMasterMk cId="464252367" sldId="2147483648"/>
            <pc:sldLayoutMk cId="597578085" sldId="2147483653"/>
          </pc:sldLayoutMkLst>
        </pc:sldLayoutChg>
        <pc:sldLayoutChg chg="del">
          <pc:chgData name="Pavlína Jurzykowská" userId="S::pavlina.jurzykowska@zszelenec.cz::16c85388-4c6a-434b-9217-34525af064cd" providerId="AD" clId="Web-{8A0B07BC-E70A-4999-8D03-EFAFFC19B8D8}" dt="2021-09-15T11:17:13.096" v="0"/>
          <pc:sldLayoutMkLst>
            <pc:docMk/>
            <pc:sldMasterMk cId="464252367" sldId="2147483648"/>
            <pc:sldLayoutMk cId="3514983867" sldId="2147483654"/>
          </pc:sldLayoutMkLst>
        </pc:sldLayoutChg>
        <pc:sldLayoutChg chg="del">
          <pc:chgData name="Pavlína Jurzykowská" userId="S::pavlina.jurzykowska@zszelenec.cz::16c85388-4c6a-434b-9217-34525af064cd" providerId="AD" clId="Web-{8A0B07BC-E70A-4999-8D03-EFAFFC19B8D8}" dt="2021-09-15T11:17:13.096" v="0"/>
          <pc:sldLayoutMkLst>
            <pc:docMk/>
            <pc:sldMasterMk cId="464252367" sldId="2147483648"/>
            <pc:sldLayoutMk cId="2973794414" sldId="2147483655"/>
          </pc:sldLayoutMkLst>
        </pc:sldLayoutChg>
        <pc:sldLayoutChg chg="del">
          <pc:chgData name="Pavlína Jurzykowská" userId="S::pavlina.jurzykowska@zszelenec.cz::16c85388-4c6a-434b-9217-34525af064cd" providerId="AD" clId="Web-{8A0B07BC-E70A-4999-8D03-EFAFFC19B8D8}" dt="2021-09-15T11:17:13.096" v="0"/>
          <pc:sldLayoutMkLst>
            <pc:docMk/>
            <pc:sldMasterMk cId="464252367" sldId="2147483648"/>
            <pc:sldLayoutMk cId="3504307544" sldId="2147483656"/>
          </pc:sldLayoutMkLst>
        </pc:sldLayoutChg>
        <pc:sldLayoutChg chg="del">
          <pc:chgData name="Pavlína Jurzykowská" userId="S::pavlina.jurzykowska@zszelenec.cz::16c85388-4c6a-434b-9217-34525af064cd" providerId="AD" clId="Web-{8A0B07BC-E70A-4999-8D03-EFAFFC19B8D8}" dt="2021-09-15T11:17:13.096" v="0"/>
          <pc:sldLayoutMkLst>
            <pc:docMk/>
            <pc:sldMasterMk cId="464252367" sldId="2147483648"/>
            <pc:sldLayoutMk cId="4088594436" sldId="2147483657"/>
          </pc:sldLayoutMkLst>
        </pc:sldLayoutChg>
        <pc:sldLayoutChg chg="del">
          <pc:chgData name="Pavlína Jurzykowská" userId="S::pavlina.jurzykowska@zszelenec.cz::16c85388-4c6a-434b-9217-34525af064cd" providerId="AD" clId="Web-{8A0B07BC-E70A-4999-8D03-EFAFFC19B8D8}" dt="2021-09-15T11:17:13.096" v="0"/>
          <pc:sldLayoutMkLst>
            <pc:docMk/>
            <pc:sldMasterMk cId="464252367" sldId="2147483648"/>
            <pc:sldLayoutMk cId="707188527" sldId="2147483658"/>
          </pc:sldLayoutMkLst>
        </pc:sldLayoutChg>
        <pc:sldLayoutChg chg="del">
          <pc:chgData name="Pavlína Jurzykowská" userId="S::pavlina.jurzykowska@zszelenec.cz::16c85388-4c6a-434b-9217-34525af064cd" providerId="AD" clId="Web-{8A0B07BC-E70A-4999-8D03-EFAFFC19B8D8}" dt="2021-09-15T11:17:13.096" v="0"/>
          <pc:sldLayoutMkLst>
            <pc:docMk/>
            <pc:sldMasterMk cId="464252367" sldId="2147483648"/>
            <pc:sldLayoutMk cId="1955787437" sldId="2147483659"/>
          </pc:sldLayoutMkLst>
        </pc:sldLayoutChg>
      </pc:sldMasterChg>
      <pc:sldMasterChg chg="add addSldLayout">
        <pc:chgData name="Pavlína Jurzykowská" userId="S::pavlina.jurzykowska@zszelenec.cz::16c85388-4c6a-434b-9217-34525af064cd" providerId="AD" clId="Web-{8A0B07BC-E70A-4999-8D03-EFAFFC19B8D8}" dt="2021-09-15T11:17:13.096" v="0"/>
        <pc:sldMasterMkLst>
          <pc:docMk/>
          <pc:sldMasterMk cId="3002251271" sldId="2147483699"/>
        </pc:sldMasterMkLst>
        <pc:sldLayoutChg chg="add">
          <pc:chgData name="Pavlína Jurzykowská" userId="S::pavlina.jurzykowska@zszelenec.cz::16c85388-4c6a-434b-9217-34525af064cd" providerId="AD" clId="Web-{8A0B07BC-E70A-4999-8D03-EFAFFC19B8D8}" dt="2021-09-15T11:17:13.096" v="0"/>
          <pc:sldLayoutMkLst>
            <pc:docMk/>
            <pc:sldMasterMk cId="3002251271" sldId="2147483699"/>
            <pc:sldLayoutMk cId="61661381" sldId="2147483688"/>
          </pc:sldLayoutMkLst>
        </pc:sldLayoutChg>
        <pc:sldLayoutChg chg="add">
          <pc:chgData name="Pavlína Jurzykowská" userId="S::pavlina.jurzykowska@zszelenec.cz::16c85388-4c6a-434b-9217-34525af064cd" providerId="AD" clId="Web-{8A0B07BC-E70A-4999-8D03-EFAFFC19B8D8}" dt="2021-09-15T11:17:13.096" v="0"/>
          <pc:sldLayoutMkLst>
            <pc:docMk/>
            <pc:sldMasterMk cId="3002251271" sldId="2147483699"/>
            <pc:sldLayoutMk cId="1661078002" sldId="2147483689"/>
          </pc:sldLayoutMkLst>
        </pc:sldLayoutChg>
        <pc:sldLayoutChg chg="add">
          <pc:chgData name="Pavlína Jurzykowská" userId="S::pavlina.jurzykowska@zszelenec.cz::16c85388-4c6a-434b-9217-34525af064cd" providerId="AD" clId="Web-{8A0B07BC-E70A-4999-8D03-EFAFFC19B8D8}" dt="2021-09-15T11:17:13.096" v="0"/>
          <pc:sldLayoutMkLst>
            <pc:docMk/>
            <pc:sldMasterMk cId="3002251271" sldId="2147483699"/>
            <pc:sldLayoutMk cId="2950787089" sldId="2147483690"/>
          </pc:sldLayoutMkLst>
        </pc:sldLayoutChg>
        <pc:sldLayoutChg chg="add">
          <pc:chgData name="Pavlína Jurzykowská" userId="S::pavlina.jurzykowska@zszelenec.cz::16c85388-4c6a-434b-9217-34525af064cd" providerId="AD" clId="Web-{8A0B07BC-E70A-4999-8D03-EFAFFC19B8D8}" dt="2021-09-15T11:17:13.096" v="0"/>
          <pc:sldLayoutMkLst>
            <pc:docMk/>
            <pc:sldMasterMk cId="3002251271" sldId="2147483699"/>
            <pc:sldLayoutMk cId="1092181417" sldId="2147483691"/>
          </pc:sldLayoutMkLst>
        </pc:sldLayoutChg>
        <pc:sldLayoutChg chg="add">
          <pc:chgData name="Pavlína Jurzykowská" userId="S::pavlina.jurzykowska@zszelenec.cz::16c85388-4c6a-434b-9217-34525af064cd" providerId="AD" clId="Web-{8A0B07BC-E70A-4999-8D03-EFAFFC19B8D8}" dt="2021-09-15T11:17:13.096" v="0"/>
          <pc:sldLayoutMkLst>
            <pc:docMk/>
            <pc:sldMasterMk cId="3002251271" sldId="2147483699"/>
            <pc:sldLayoutMk cId="97140938" sldId="2147483692"/>
          </pc:sldLayoutMkLst>
        </pc:sldLayoutChg>
        <pc:sldLayoutChg chg="add">
          <pc:chgData name="Pavlína Jurzykowská" userId="S::pavlina.jurzykowska@zszelenec.cz::16c85388-4c6a-434b-9217-34525af064cd" providerId="AD" clId="Web-{8A0B07BC-E70A-4999-8D03-EFAFFC19B8D8}" dt="2021-09-15T11:17:13.096" v="0"/>
          <pc:sldLayoutMkLst>
            <pc:docMk/>
            <pc:sldMasterMk cId="3002251271" sldId="2147483699"/>
            <pc:sldLayoutMk cId="3083104410" sldId="2147483693"/>
          </pc:sldLayoutMkLst>
        </pc:sldLayoutChg>
        <pc:sldLayoutChg chg="add">
          <pc:chgData name="Pavlína Jurzykowská" userId="S::pavlina.jurzykowska@zszelenec.cz::16c85388-4c6a-434b-9217-34525af064cd" providerId="AD" clId="Web-{8A0B07BC-E70A-4999-8D03-EFAFFC19B8D8}" dt="2021-09-15T11:17:13.096" v="0"/>
          <pc:sldLayoutMkLst>
            <pc:docMk/>
            <pc:sldMasterMk cId="3002251271" sldId="2147483699"/>
            <pc:sldLayoutMk cId="3636207589" sldId="2147483694"/>
          </pc:sldLayoutMkLst>
        </pc:sldLayoutChg>
        <pc:sldLayoutChg chg="add">
          <pc:chgData name="Pavlína Jurzykowská" userId="S::pavlina.jurzykowska@zszelenec.cz::16c85388-4c6a-434b-9217-34525af064cd" providerId="AD" clId="Web-{8A0B07BC-E70A-4999-8D03-EFAFFC19B8D8}" dt="2021-09-15T11:17:13.096" v="0"/>
          <pc:sldLayoutMkLst>
            <pc:docMk/>
            <pc:sldMasterMk cId="3002251271" sldId="2147483699"/>
            <pc:sldLayoutMk cId="668000327" sldId="2147483695"/>
          </pc:sldLayoutMkLst>
        </pc:sldLayoutChg>
        <pc:sldLayoutChg chg="add">
          <pc:chgData name="Pavlína Jurzykowská" userId="S::pavlina.jurzykowska@zszelenec.cz::16c85388-4c6a-434b-9217-34525af064cd" providerId="AD" clId="Web-{8A0B07BC-E70A-4999-8D03-EFAFFC19B8D8}" dt="2021-09-15T11:17:13.096" v="0"/>
          <pc:sldLayoutMkLst>
            <pc:docMk/>
            <pc:sldMasterMk cId="3002251271" sldId="2147483699"/>
            <pc:sldLayoutMk cId="1428760662" sldId="2147483696"/>
          </pc:sldLayoutMkLst>
        </pc:sldLayoutChg>
        <pc:sldLayoutChg chg="add">
          <pc:chgData name="Pavlína Jurzykowská" userId="S::pavlina.jurzykowska@zszelenec.cz::16c85388-4c6a-434b-9217-34525af064cd" providerId="AD" clId="Web-{8A0B07BC-E70A-4999-8D03-EFAFFC19B8D8}" dt="2021-09-15T11:17:13.096" v="0"/>
          <pc:sldLayoutMkLst>
            <pc:docMk/>
            <pc:sldMasterMk cId="3002251271" sldId="2147483699"/>
            <pc:sldLayoutMk cId="3938847481" sldId="2147483697"/>
          </pc:sldLayoutMkLst>
        </pc:sldLayoutChg>
        <pc:sldLayoutChg chg="add">
          <pc:chgData name="Pavlína Jurzykowská" userId="S::pavlina.jurzykowska@zszelenec.cz::16c85388-4c6a-434b-9217-34525af064cd" providerId="AD" clId="Web-{8A0B07BC-E70A-4999-8D03-EFAFFC19B8D8}" dt="2021-09-15T11:17:13.096" v="0"/>
          <pc:sldLayoutMkLst>
            <pc:docMk/>
            <pc:sldMasterMk cId="3002251271" sldId="2147483699"/>
            <pc:sldLayoutMk cId="2186108776" sldId="2147483698"/>
          </pc:sldLayoutMkLst>
        </pc:sldLayoutChg>
      </pc:sldMasterChg>
    </pc:docChg>
  </pc:docChgLst>
  <pc:docChgLst>
    <pc:chgData name="Pavlína Jurzykowská" userId="S::pavlina.jurzykowska@zszelenec.cz::16c85388-4c6a-434b-9217-34525af064cd" providerId="AD" clId="Web-{6E7550BE-7A26-5679-45C9-A7B0D88A1E2A}"/>
    <pc:docChg chg="addSld modSld">
      <pc:chgData name="Pavlína Jurzykowská" userId="S::pavlina.jurzykowska@zszelenec.cz::16c85388-4c6a-434b-9217-34525af064cd" providerId="AD" clId="Web-{6E7550BE-7A26-5679-45C9-A7B0D88A1E2A}" dt="2021-09-16T11:26:58.230" v="11" actId="20577"/>
      <pc:docMkLst>
        <pc:docMk/>
      </pc:docMkLst>
      <pc:sldChg chg="addSp delSp modSp">
        <pc:chgData name="Pavlína Jurzykowská" userId="S::pavlina.jurzykowska@zszelenec.cz::16c85388-4c6a-434b-9217-34525af064cd" providerId="AD" clId="Web-{6E7550BE-7A26-5679-45C9-A7B0D88A1E2A}" dt="2021-09-16T11:25:33.947" v="0"/>
        <pc:sldMkLst>
          <pc:docMk/>
          <pc:sldMk cId="104382271" sldId="257"/>
        </pc:sldMkLst>
        <pc:spChg chg="del">
          <ac:chgData name="Pavlína Jurzykowská" userId="S::pavlina.jurzykowska@zszelenec.cz::16c85388-4c6a-434b-9217-34525af064cd" providerId="AD" clId="Web-{6E7550BE-7A26-5679-45C9-A7B0D88A1E2A}" dt="2021-09-16T11:25:33.947" v="0"/>
          <ac:spMkLst>
            <pc:docMk/>
            <pc:sldMk cId="104382271" sldId="257"/>
            <ac:spMk id="3" creationId="{0A4AAD42-226B-451A-AA4A-19A50CCCF1A3}"/>
          </ac:spMkLst>
        </pc:spChg>
        <pc:picChg chg="add mod ord">
          <ac:chgData name="Pavlína Jurzykowská" userId="S::pavlina.jurzykowska@zszelenec.cz::16c85388-4c6a-434b-9217-34525af064cd" providerId="AD" clId="Web-{6E7550BE-7A26-5679-45C9-A7B0D88A1E2A}" dt="2021-09-16T11:25:33.947" v="0"/>
          <ac:picMkLst>
            <pc:docMk/>
            <pc:sldMk cId="104382271" sldId="257"/>
            <ac:picMk id="4" creationId="{A5718D86-0247-4ED9-AD1F-093A85F65CB7}"/>
          </ac:picMkLst>
        </pc:picChg>
      </pc:sldChg>
      <pc:sldChg chg="addSp delSp modSp new">
        <pc:chgData name="Pavlína Jurzykowská" userId="S::pavlina.jurzykowska@zszelenec.cz::16c85388-4c6a-434b-9217-34525af064cd" providerId="AD" clId="Web-{6E7550BE-7A26-5679-45C9-A7B0D88A1E2A}" dt="2021-09-16T11:26:58.230" v="11" actId="20577"/>
        <pc:sldMkLst>
          <pc:docMk/>
          <pc:sldMk cId="2884258821" sldId="258"/>
        </pc:sldMkLst>
        <pc:spChg chg="mod">
          <ac:chgData name="Pavlína Jurzykowská" userId="S::pavlina.jurzykowska@zszelenec.cz::16c85388-4c6a-434b-9217-34525af064cd" providerId="AD" clId="Web-{6E7550BE-7A26-5679-45C9-A7B0D88A1E2A}" dt="2021-09-16T11:26:58.230" v="11" actId="20577"/>
          <ac:spMkLst>
            <pc:docMk/>
            <pc:sldMk cId="2884258821" sldId="258"/>
            <ac:spMk id="2" creationId="{A04382D9-A4FE-472B-8D0A-E5D7B1D41815}"/>
          </ac:spMkLst>
        </pc:spChg>
        <pc:spChg chg="del">
          <ac:chgData name="Pavlína Jurzykowská" userId="S::pavlina.jurzykowska@zszelenec.cz::16c85388-4c6a-434b-9217-34525af064cd" providerId="AD" clId="Web-{6E7550BE-7A26-5679-45C9-A7B0D88A1E2A}" dt="2021-09-16T11:26:44.449" v="6"/>
          <ac:spMkLst>
            <pc:docMk/>
            <pc:sldMk cId="2884258821" sldId="258"/>
            <ac:spMk id="3" creationId="{A1F7B9F0-1C6F-4AD8-8B3F-674879B3FAF9}"/>
          </ac:spMkLst>
        </pc:spChg>
        <pc:picChg chg="add mod ord">
          <ac:chgData name="Pavlína Jurzykowská" userId="S::pavlina.jurzykowska@zszelenec.cz::16c85388-4c6a-434b-9217-34525af064cd" providerId="AD" clId="Web-{6E7550BE-7A26-5679-45C9-A7B0D88A1E2A}" dt="2021-09-16T11:26:50.058" v="8" actId="1076"/>
          <ac:picMkLst>
            <pc:docMk/>
            <pc:sldMk cId="2884258821" sldId="258"/>
            <ac:picMk id="4" creationId="{90C0F2EC-C7FC-4BB7-9408-21BE490B5117}"/>
          </ac:picMkLst>
        </pc:picChg>
      </pc:sldChg>
      <pc:sldChg chg="new">
        <pc:chgData name="Pavlína Jurzykowská" userId="S::pavlina.jurzykowska@zszelenec.cz::16c85388-4c6a-434b-9217-34525af064cd" providerId="AD" clId="Web-{6E7550BE-7A26-5679-45C9-A7B0D88A1E2A}" dt="2021-09-16T11:25:51.447" v="2"/>
        <pc:sldMkLst>
          <pc:docMk/>
          <pc:sldMk cId="2007769124" sldId="259"/>
        </pc:sldMkLst>
      </pc:sldChg>
      <pc:sldChg chg="new">
        <pc:chgData name="Pavlína Jurzykowská" userId="S::pavlina.jurzykowska@zszelenec.cz::16c85388-4c6a-434b-9217-34525af064cd" providerId="AD" clId="Web-{6E7550BE-7A26-5679-45C9-A7B0D88A1E2A}" dt="2021-09-16T11:25:52.057" v="3"/>
        <pc:sldMkLst>
          <pc:docMk/>
          <pc:sldMk cId="81597199" sldId="260"/>
        </pc:sldMkLst>
      </pc:sldChg>
      <pc:sldChg chg="new">
        <pc:chgData name="Pavlína Jurzykowská" userId="S::pavlina.jurzykowska@zszelenec.cz::16c85388-4c6a-434b-9217-34525af064cd" providerId="AD" clId="Web-{6E7550BE-7A26-5679-45C9-A7B0D88A1E2A}" dt="2021-09-16T11:25:52.197" v="4"/>
        <pc:sldMkLst>
          <pc:docMk/>
          <pc:sldMk cId="2800616983" sldId="261"/>
        </pc:sldMkLst>
      </pc:sldChg>
      <pc:sldChg chg="new">
        <pc:chgData name="Pavlína Jurzykowská" userId="S::pavlina.jurzykowska@zszelenec.cz::16c85388-4c6a-434b-9217-34525af064cd" providerId="AD" clId="Web-{6E7550BE-7A26-5679-45C9-A7B0D88A1E2A}" dt="2021-09-16T11:25:52.338" v="5"/>
        <pc:sldMkLst>
          <pc:docMk/>
          <pc:sldMk cId="1253488418" sldId="262"/>
        </pc:sldMkLst>
      </pc:sldChg>
    </pc:docChg>
  </pc:docChgLst>
  <pc:docChgLst>
    <pc:chgData name="Pavlína Jurzykowská" userId="S::pavlina.jurzykowska@zszelenec.cz::16c85388-4c6a-434b-9217-34525af064cd" providerId="AD" clId="Web-{F7F118E1-5C7D-7CFF-E133-68418DA97AD3}"/>
    <pc:docChg chg="modSld">
      <pc:chgData name="Pavlína Jurzykowská" userId="S::pavlina.jurzykowska@zszelenec.cz::16c85388-4c6a-434b-9217-34525af064cd" providerId="AD" clId="Web-{F7F118E1-5C7D-7CFF-E133-68418DA97AD3}" dt="2021-10-20T08:05:58.588" v="1" actId="1076"/>
      <pc:docMkLst>
        <pc:docMk/>
      </pc:docMkLst>
      <pc:sldChg chg="modSp">
        <pc:chgData name="Pavlína Jurzykowská" userId="S::pavlina.jurzykowska@zszelenec.cz::16c85388-4c6a-434b-9217-34525af064cd" providerId="AD" clId="Web-{F7F118E1-5C7D-7CFF-E133-68418DA97AD3}" dt="2021-10-20T08:05:58.588" v="1" actId="1076"/>
        <pc:sldMkLst>
          <pc:docMk/>
          <pc:sldMk cId="967557929" sldId="263"/>
        </pc:sldMkLst>
        <pc:picChg chg="mod">
          <ac:chgData name="Pavlína Jurzykowská" userId="S::pavlina.jurzykowska@zszelenec.cz::16c85388-4c6a-434b-9217-34525af064cd" providerId="AD" clId="Web-{F7F118E1-5C7D-7CFF-E133-68418DA97AD3}" dt="2021-10-20T08:05:58.588" v="1" actId="1076"/>
          <ac:picMkLst>
            <pc:docMk/>
            <pc:sldMk cId="967557929" sldId="263"/>
            <ac:picMk id="4" creationId="{D6F779DA-9A70-4F20-A1CD-E92D69A10710}"/>
          </ac:picMkLst>
        </pc:picChg>
      </pc:sldChg>
    </pc:docChg>
  </pc:docChgLst>
  <pc:docChgLst>
    <pc:chgData name="Pavlína Jurzykowská" userId="S::pavlina.jurzykowska@zszelenec.cz::16c85388-4c6a-434b-9217-34525af064cd" providerId="AD" clId="Web-{ACC86C11-FC8E-8919-BEE7-13F367DA8651}"/>
    <pc:docChg chg="addSld modSld sldOrd">
      <pc:chgData name="Pavlína Jurzykowská" userId="S::pavlina.jurzykowska@zszelenec.cz::16c85388-4c6a-434b-9217-34525af064cd" providerId="AD" clId="Web-{ACC86C11-FC8E-8919-BEE7-13F367DA8651}" dt="2021-09-17T06:49:24.037" v="292" actId="14100"/>
      <pc:docMkLst>
        <pc:docMk/>
      </pc:docMkLst>
      <pc:sldChg chg="addSp delSp modSp">
        <pc:chgData name="Pavlína Jurzykowská" userId="S::pavlina.jurzykowska@zszelenec.cz::16c85388-4c6a-434b-9217-34525af064cd" providerId="AD" clId="Web-{ACC86C11-FC8E-8919-BEE7-13F367DA8651}" dt="2021-09-17T06:36:29.270" v="189"/>
        <pc:sldMkLst>
          <pc:docMk/>
          <pc:sldMk cId="104382271" sldId="257"/>
        </pc:sldMkLst>
        <pc:spChg chg="mod">
          <ac:chgData name="Pavlína Jurzykowská" userId="S::pavlina.jurzykowska@zszelenec.cz::16c85388-4c6a-434b-9217-34525af064cd" providerId="AD" clId="Web-{ACC86C11-FC8E-8919-BEE7-13F367DA8651}" dt="2021-09-17T06:35:31.472" v="181" actId="20577"/>
          <ac:spMkLst>
            <pc:docMk/>
            <pc:sldMk cId="104382271" sldId="257"/>
            <ac:spMk id="2" creationId="{8FB14B0D-98E2-4E4D-B1A5-3A13A6ACF08E}"/>
          </ac:spMkLst>
        </pc:spChg>
        <pc:spChg chg="add mod">
          <ac:chgData name="Pavlína Jurzykowská" userId="S::pavlina.jurzykowska@zszelenec.cz::16c85388-4c6a-434b-9217-34525af064cd" providerId="AD" clId="Web-{ACC86C11-FC8E-8919-BEE7-13F367DA8651}" dt="2021-09-17T06:27:22.135" v="102"/>
          <ac:spMkLst>
            <pc:docMk/>
            <pc:sldMk cId="104382271" sldId="257"/>
            <ac:spMk id="3" creationId="{F0DCEF1E-7026-4BB2-8E28-52E9FE220BC2}"/>
          </ac:spMkLst>
        </pc:spChg>
        <pc:spChg chg="add mod">
          <ac:chgData name="Pavlína Jurzykowská" userId="S::pavlina.jurzykowska@zszelenec.cz::16c85388-4c6a-434b-9217-34525af064cd" providerId="AD" clId="Web-{ACC86C11-FC8E-8919-BEE7-13F367DA8651}" dt="2021-09-17T06:35:10.488" v="172" actId="20577"/>
          <ac:spMkLst>
            <pc:docMk/>
            <pc:sldMk cId="104382271" sldId="257"/>
            <ac:spMk id="5" creationId="{4266624A-9AAD-40B7-BCF2-82EF9AADCB80}"/>
          </ac:spMkLst>
        </pc:spChg>
        <pc:picChg chg="add del mod">
          <ac:chgData name="Pavlína Jurzykowská" userId="S::pavlina.jurzykowska@zszelenec.cz::16c85388-4c6a-434b-9217-34525af064cd" providerId="AD" clId="Web-{ACC86C11-FC8E-8919-BEE7-13F367DA8651}" dt="2021-09-17T06:36:29.270" v="189"/>
          <ac:picMkLst>
            <pc:docMk/>
            <pc:sldMk cId="104382271" sldId="257"/>
            <ac:picMk id="6" creationId="{E8787A38-9872-4549-8357-DE127CD09EA4}"/>
          </ac:picMkLst>
        </pc:picChg>
      </pc:sldChg>
      <pc:sldChg chg="addSp delSp modSp">
        <pc:chgData name="Pavlína Jurzykowská" userId="S::pavlina.jurzykowska@zszelenec.cz::16c85388-4c6a-434b-9217-34525af064cd" providerId="AD" clId="Web-{ACC86C11-FC8E-8919-BEE7-13F367DA8651}" dt="2021-09-17T06:20:39.830" v="55" actId="1076"/>
        <pc:sldMkLst>
          <pc:docMk/>
          <pc:sldMk cId="2007769124" sldId="259"/>
        </pc:sldMkLst>
        <pc:spChg chg="del">
          <ac:chgData name="Pavlína Jurzykowská" userId="S::pavlina.jurzykowska@zszelenec.cz::16c85388-4c6a-434b-9217-34525af064cd" providerId="AD" clId="Web-{ACC86C11-FC8E-8919-BEE7-13F367DA8651}" dt="2021-09-17T06:20:29.580" v="51"/>
          <ac:spMkLst>
            <pc:docMk/>
            <pc:sldMk cId="2007769124" sldId="259"/>
            <ac:spMk id="3" creationId="{4528B509-1AA0-4C26-9C99-B022EA06AE92}"/>
          </ac:spMkLst>
        </pc:spChg>
        <pc:picChg chg="add mod ord">
          <ac:chgData name="Pavlína Jurzykowská" userId="S::pavlina.jurzykowska@zszelenec.cz::16c85388-4c6a-434b-9217-34525af064cd" providerId="AD" clId="Web-{ACC86C11-FC8E-8919-BEE7-13F367DA8651}" dt="2021-09-17T06:20:39.830" v="55" actId="1076"/>
          <ac:picMkLst>
            <pc:docMk/>
            <pc:sldMk cId="2007769124" sldId="259"/>
            <ac:picMk id="4" creationId="{C869410E-E218-4B90-BAF2-E8251FBF6BA6}"/>
          </ac:picMkLst>
        </pc:picChg>
      </pc:sldChg>
      <pc:sldChg chg="addSp modSp ord">
        <pc:chgData name="Pavlína Jurzykowská" userId="S::pavlina.jurzykowska@zszelenec.cz::16c85388-4c6a-434b-9217-34525af064cd" providerId="AD" clId="Web-{ACC86C11-FC8E-8919-BEE7-13F367DA8651}" dt="2021-09-17T06:34:23.940" v="156"/>
        <pc:sldMkLst>
          <pc:docMk/>
          <pc:sldMk cId="81597199" sldId="260"/>
        </pc:sldMkLst>
        <pc:spChg chg="mod">
          <ac:chgData name="Pavlína Jurzykowská" userId="S::pavlina.jurzykowska@zszelenec.cz::16c85388-4c6a-434b-9217-34525af064cd" providerId="AD" clId="Web-{ACC86C11-FC8E-8919-BEE7-13F367DA8651}" dt="2021-09-17T06:28:10.605" v="128" actId="14100"/>
          <ac:spMkLst>
            <pc:docMk/>
            <pc:sldMk cId="81597199" sldId="260"/>
            <ac:spMk id="2" creationId="{021B893A-D2F8-4147-94C7-96BA3EE1549B}"/>
          </ac:spMkLst>
        </pc:spChg>
        <pc:spChg chg="mod">
          <ac:chgData name="Pavlína Jurzykowská" userId="S::pavlina.jurzykowska@zszelenec.cz::16c85388-4c6a-434b-9217-34525af064cd" providerId="AD" clId="Web-{ACC86C11-FC8E-8919-BEE7-13F367DA8651}" dt="2021-09-17T06:29:18.981" v="137" actId="14100"/>
          <ac:spMkLst>
            <pc:docMk/>
            <pc:sldMk cId="81597199" sldId="260"/>
            <ac:spMk id="3" creationId="{6DC2391E-2629-45A1-9869-6FA01515E0FB}"/>
          </ac:spMkLst>
        </pc:spChg>
        <pc:picChg chg="add mod">
          <ac:chgData name="Pavlína Jurzykowská" userId="S::pavlina.jurzykowska@zszelenec.cz::16c85388-4c6a-434b-9217-34525af064cd" providerId="AD" clId="Web-{ACC86C11-FC8E-8919-BEE7-13F367DA8651}" dt="2021-09-17T06:28:43.793" v="133" actId="14100"/>
          <ac:picMkLst>
            <pc:docMk/>
            <pc:sldMk cId="81597199" sldId="260"/>
            <ac:picMk id="4" creationId="{11168685-EA51-42E4-BBBD-1AD9CF0E7757}"/>
          </ac:picMkLst>
        </pc:picChg>
        <pc:picChg chg="add mod">
          <ac:chgData name="Pavlína Jurzykowská" userId="S::pavlina.jurzykowska@zszelenec.cz::16c85388-4c6a-434b-9217-34525af064cd" providerId="AD" clId="Web-{ACC86C11-FC8E-8919-BEE7-13F367DA8651}" dt="2021-09-17T06:29:23.387" v="139" actId="14100"/>
          <ac:picMkLst>
            <pc:docMk/>
            <pc:sldMk cId="81597199" sldId="260"/>
            <ac:picMk id="5" creationId="{C69A6DA3-F8C6-4B08-9B55-2A43C391ECB9}"/>
          </ac:picMkLst>
        </pc:picChg>
      </pc:sldChg>
      <pc:sldChg chg="addSp delSp modSp ord">
        <pc:chgData name="Pavlína Jurzykowská" userId="S::pavlina.jurzykowska@zszelenec.cz::16c85388-4c6a-434b-9217-34525af064cd" providerId="AD" clId="Web-{ACC86C11-FC8E-8919-BEE7-13F367DA8651}" dt="2021-09-17T06:27:38.979" v="103"/>
        <pc:sldMkLst>
          <pc:docMk/>
          <pc:sldMk cId="2800616983" sldId="261"/>
        </pc:sldMkLst>
        <pc:spChg chg="del">
          <ac:chgData name="Pavlína Jurzykowská" userId="S::pavlina.jurzykowska@zszelenec.cz::16c85388-4c6a-434b-9217-34525af064cd" providerId="AD" clId="Web-{ACC86C11-FC8E-8919-BEE7-13F367DA8651}" dt="2021-09-17T06:08:18.284" v="15"/>
          <ac:spMkLst>
            <pc:docMk/>
            <pc:sldMk cId="2800616983" sldId="261"/>
            <ac:spMk id="3" creationId="{C3D8BAB2-B21C-4C2E-ACBA-9FBCFEA4B3BC}"/>
          </ac:spMkLst>
        </pc:spChg>
        <pc:picChg chg="add mod ord">
          <ac:chgData name="Pavlína Jurzykowská" userId="S::pavlina.jurzykowska@zszelenec.cz::16c85388-4c6a-434b-9217-34525af064cd" providerId="AD" clId="Web-{ACC86C11-FC8E-8919-BEE7-13F367DA8651}" dt="2021-09-17T06:08:29.457" v="19" actId="14100"/>
          <ac:picMkLst>
            <pc:docMk/>
            <pc:sldMk cId="2800616983" sldId="261"/>
            <ac:picMk id="4" creationId="{90177013-0C8C-4D4E-8D31-EC300019849B}"/>
          </ac:picMkLst>
        </pc:picChg>
      </pc:sldChg>
      <pc:sldChg chg="addSp delSp modSp ord">
        <pc:chgData name="Pavlína Jurzykowská" userId="S::pavlina.jurzykowska@zszelenec.cz::16c85388-4c6a-434b-9217-34525af064cd" providerId="AD" clId="Web-{ACC86C11-FC8E-8919-BEE7-13F367DA8651}" dt="2021-09-17T06:36:07.801" v="184"/>
        <pc:sldMkLst>
          <pc:docMk/>
          <pc:sldMk cId="1253488418" sldId="262"/>
        </pc:sldMkLst>
        <pc:spChg chg="mod">
          <ac:chgData name="Pavlína Jurzykowská" userId="S::pavlina.jurzykowska@zszelenec.cz::16c85388-4c6a-434b-9217-34525af064cd" providerId="AD" clId="Web-{ACC86C11-FC8E-8919-BEE7-13F367DA8651}" dt="2021-09-17T06:09:12.786" v="32" actId="20577"/>
          <ac:spMkLst>
            <pc:docMk/>
            <pc:sldMk cId="1253488418" sldId="262"/>
            <ac:spMk id="2" creationId="{A84056EC-662B-485C-A325-B0A1C659D067}"/>
          </ac:spMkLst>
        </pc:spChg>
        <pc:spChg chg="del">
          <ac:chgData name="Pavlína Jurzykowská" userId="S::pavlina.jurzykowska@zszelenec.cz::16c85388-4c6a-434b-9217-34525af064cd" providerId="AD" clId="Web-{ACC86C11-FC8E-8919-BEE7-13F367DA8651}" dt="2021-09-17T06:08:58.317" v="20"/>
          <ac:spMkLst>
            <pc:docMk/>
            <pc:sldMk cId="1253488418" sldId="262"/>
            <ac:spMk id="3" creationId="{B5FC18BA-8E7C-4A5D-92F8-9D34215691F7}"/>
          </ac:spMkLst>
        </pc:spChg>
        <pc:picChg chg="add mod ord">
          <ac:chgData name="Pavlína Jurzykowská" userId="S::pavlina.jurzykowska@zszelenec.cz::16c85388-4c6a-434b-9217-34525af064cd" providerId="AD" clId="Web-{ACC86C11-FC8E-8919-BEE7-13F367DA8651}" dt="2021-09-17T06:09:18.770" v="33" actId="1076"/>
          <ac:picMkLst>
            <pc:docMk/>
            <pc:sldMk cId="1253488418" sldId="262"/>
            <ac:picMk id="4" creationId="{0BBE74A4-31AD-4C10-A63F-8BC8849574E8}"/>
          </ac:picMkLst>
        </pc:picChg>
        <pc:picChg chg="add del mod">
          <ac:chgData name="Pavlína Jurzykowská" userId="S::pavlina.jurzykowska@zszelenec.cz::16c85388-4c6a-434b-9217-34525af064cd" providerId="AD" clId="Web-{ACC86C11-FC8E-8919-BEE7-13F367DA8651}" dt="2021-09-17T06:36:07.801" v="184"/>
          <ac:picMkLst>
            <pc:docMk/>
            <pc:sldMk cId="1253488418" sldId="262"/>
            <ac:picMk id="5" creationId="{69165D64-BB9F-4FD7-95FE-A7477CCFEDCA}"/>
          </ac:picMkLst>
        </pc:picChg>
      </pc:sldChg>
      <pc:sldChg chg="addSp delSp modSp new ord">
        <pc:chgData name="Pavlína Jurzykowská" userId="S::pavlina.jurzykowska@zszelenec.cz::16c85388-4c6a-434b-9217-34525af064cd" providerId="AD" clId="Web-{ACC86C11-FC8E-8919-BEE7-13F367DA8651}" dt="2021-09-17T06:00:29.416" v="14" actId="20577"/>
        <pc:sldMkLst>
          <pc:docMk/>
          <pc:sldMk cId="967557929" sldId="263"/>
        </pc:sldMkLst>
        <pc:spChg chg="mod">
          <ac:chgData name="Pavlína Jurzykowská" userId="S::pavlina.jurzykowska@zszelenec.cz::16c85388-4c6a-434b-9217-34525af064cd" providerId="AD" clId="Web-{ACC86C11-FC8E-8919-BEE7-13F367DA8651}" dt="2021-09-17T06:00:29.416" v="14" actId="20577"/>
          <ac:spMkLst>
            <pc:docMk/>
            <pc:sldMk cId="967557929" sldId="263"/>
            <ac:spMk id="2" creationId="{BB271362-3924-4F5B-80DE-C1CCC76FB4AD}"/>
          </ac:spMkLst>
        </pc:spChg>
        <pc:spChg chg="del">
          <ac:chgData name="Pavlína Jurzykowská" userId="S::pavlina.jurzykowska@zszelenec.cz::16c85388-4c6a-434b-9217-34525af064cd" providerId="AD" clId="Web-{ACC86C11-FC8E-8919-BEE7-13F367DA8651}" dt="2021-09-17T06:00:08.900" v="2"/>
          <ac:spMkLst>
            <pc:docMk/>
            <pc:sldMk cId="967557929" sldId="263"/>
            <ac:spMk id="3" creationId="{72E4297C-37C5-4449-B482-5FCC3507B49E}"/>
          </ac:spMkLst>
        </pc:spChg>
        <pc:picChg chg="add mod ord">
          <ac:chgData name="Pavlína Jurzykowská" userId="S::pavlina.jurzykowska@zszelenec.cz::16c85388-4c6a-434b-9217-34525af064cd" providerId="AD" clId="Web-{ACC86C11-FC8E-8919-BEE7-13F367DA8651}" dt="2021-09-17T06:00:08.900" v="2"/>
          <ac:picMkLst>
            <pc:docMk/>
            <pc:sldMk cId="967557929" sldId="263"/>
            <ac:picMk id="4" creationId="{D6F779DA-9A70-4F20-A1CD-E92D69A10710}"/>
          </ac:picMkLst>
        </pc:picChg>
      </pc:sldChg>
      <pc:sldChg chg="addSp delSp modSp new ord">
        <pc:chgData name="Pavlína Jurzykowská" userId="S::pavlina.jurzykowska@zszelenec.cz::16c85388-4c6a-434b-9217-34525af064cd" providerId="AD" clId="Web-{ACC86C11-FC8E-8919-BEE7-13F367DA8651}" dt="2021-09-17T06:34:15.862" v="155"/>
        <pc:sldMkLst>
          <pc:docMk/>
          <pc:sldMk cId="3607870336" sldId="264"/>
        </pc:sldMkLst>
        <pc:spChg chg="mod">
          <ac:chgData name="Pavlína Jurzykowská" userId="S::pavlina.jurzykowska@zszelenec.cz::16c85388-4c6a-434b-9217-34525af064cd" providerId="AD" clId="Web-{ACC86C11-FC8E-8919-BEE7-13F367DA8651}" dt="2021-09-17T06:21:19.518" v="70" actId="20577"/>
          <ac:spMkLst>
            <pc:docMk/>
            <pc:sldMk cId="3607870336" sldId="264"/>
            <ac:spMk id="2" creationId="{378AB46C-B495-4CAB-B10B-5878C3CC9A77}"/>
          </ac:spMkLst>
        </pc:spChg>
        <pc:spChg chg="del">
          <ac:chgData name="Pavlína Jurzykowská" userId="S::pavlina.jurzykowska@zszelenec.cz::16c85388-4c6a-434b-9217-34525af064cd" providerId="AD" clId="Web-{ACC86C11-FC8E-8919-BEE7-13F367DA8651}" dt="2021-09-17T06:23:31.771" v="71"/>
          <ac:spMkLst>
            <pc:docMk/>
            <pc:sldMk cId="3607870336" sldId="264"/>
            <ac:spMk id="3" creationId="{3F1C408F-CCEC-40BE-8E27-542671B7F395}"/>
          </ac:spMkLst>
        </pc:spChg>
        <pc:spChg chg="add mod">
          <ac:chgData name="Pavlína Jurzykowská" userId="S::pavlina.jurzykowska@zszelenec.cz::16c85388-4c6a-434b-9217-34525af064cd" providerId="AD" clId="Web-{ACC86C11-FC8E-8919-BEE7-13F367DA8651}" dt="2021-09-17T06:25:44.711" v="82" actId="14100"/>
          <ac:spMkLst>
            <pc:docMk/>
            <pc:sldMk cId="3607870336" sldId="264"/>
            <ac:spMk id="6" creationId="{11FF22F8-380A-471A-B8F9-EB1A9890905B}"/>
          </ac:spMkLst>
        </pc:spChg>
        <pc:picChg chg="add mod ord">
          <ac:chgData name="Pavlína Jurzykowská" userId="S::pavlina.jurzykowska@zszelenec.cz::16c85388-4c6a-434b-9217-34525af064cd" providerId="AD" clId="Web-{ACC86C11-FC8E-8919-BEE7-13F367DA8651}" dt="2021-09-17T06:23:34.459" v="72" actId="1076"/>
          <ac:picMkLst>
            <pc:docMk/>
            <pc:sldMk cId="3607870336" sldId="264"/>
            <ac:picMk id="4" creationId="{D6F09D44-DE1F-4D78-82A7-350671CEE9E0}"/>
          </ac:picMkLst>
        </pc:picChg>
        <pc:picChg chg="add mod">
          <ac:chgData name="Pavlína Jurzykowská" userId="S::pavlina.jurzykowska@zszelenec.cz::16c85388-4c6a-434b-9217-34525af064cd" providerId="AD" clId="Web-{ACC86C11-FC8E-8919-BEE7-13F367DA8651}" dt="2021-09-17T06:24:40.429" v="75" actId="14100"/>
          <ac:picMkLst>
            <pc:docMk/>
            <pc:sldMk cId="3607870336" sldId="264"/>
            <ac:picMk id="5" creationId="{009265A6-A03E-4E55-B216-72575433C556}"/>
          </ac:picMkLst>
        </pc:picChg>
      </pc:sldChg>
      <pc:sldChg chg="addSp delSp modSp new">
        <pc:chgData name="Pavlína Jurzykowská" userId="S::pavlina.jurzykowska@zszelenec.cz::16c85388-4c6a-434b-9217-34525af064cd" providerId="AD" clId="Web-{ACC86C11-FC8E-8919-BEE7-13F367DA8651}" dt="2021-09-17T06:47:45.895" v="284" actId="20577"/>
        <pc:sldMkLst>
          <pc:docMk/>
          <pc:sldMk cId="4223875000" sldId="265"/>
        </pc:sldMkLst>
        <pc:spChg chg="mod">
          <ac:chgData name="Pavlína Jurzykowská" userId="S::pavlina.jurzykowska@zszelenec.cz::16c85388-4c6a-434b-9217-34525af064cd" providerId="AD" clId="Web-{ACC86C11-FC8E-8919-BEE7-13F367DA8651}" dt="2021-09-17T06:47:45.895" v="284" actId="20577"/>
          <ac:spMkLst>
            <pc:docMk/>
            <pc:sldMk cId="4223875000" sldId="265"/>
            <ac:spMk id="2" creationId="{297742E5-28F7-4BB4-80A7-1F7D079460AE}"/>
          </ac:spMkLst>
        </pc:spChg>
        <pc:spChg chg="del mod">
          <ac:chgData name="Pavlína Jurzykowská" userId="S::pavlina.jurzykowska@zszelenec.cz::16c85388-4c6a-434b-9217-34525af064cd" providerId="AD" clId="Web-{ACC86C11-FC8E-8919-BEE7-13F367DA8651}" dt="2021-09-17T06:47:30.347" v="280"/>
          <ac:spMkLst>
            <pc:docMk/>
            <pc:sldMk cId="4223875000" sldId="265"/>
            <ac:spMk id="3" creationId="{A0B09744-40C6-4332-B8D9-6BE24F3BAF71}"/>
          </ac:spMkLst>
        </pc:spChg>
        <pc:picChg chg="add mod ord">
          <ac:chgData name="Pavlína Jurzykowská" userId="S::pavlina.jurzykowska@zszelenec.cz::16c85388-4c6a-434b-9217-34525af064cd" providerId="AD" clId="Web-{ACC86C11-FC8E-8919-BEE7-13F367DA8651}" dt="2021-09-17T06:47:40.645" v="282" actId="1076"/>
          <ac:picMkLst>
            <pc:docMk/>
            <pc:sldMk cId="4223875000" sldId="265"/>
            <ac:picMk id="4" creationId="{13996E6E-9BA4-4C39-B604-021057C73365}"/>
          </ac:picMkLst>
        </pc:picChg>
      </pc:sldChg>
      <pc:sldChg chg="addSp delSp modSp new ord">
        <pc:chgData name="Pavlína Jurzykowská" userId="S::pavlina.jurzykowska@zszelenec.cz::16c85388-4c6a-434b-9217-34525af064cd" providerId="AD" clId="Web-{ACC86C11-FC8E-8919-BEE7-13F367DA8651}" dt="2021-09-17T06:46:07.596" v="273" actId="20577"/>
        <pc:sldMkLst>
          <pc:docMk/>
          <pc:sldMk cId="2709878062" sldId="266"/>
        </pc:sldMkLst>
        <pc:spChg chg="mod">
          <ac:chgData name="Pavlína Jurzykowská" userId="S::pavlina.jurzykowska@zszelenec.cz::16c85388-4c6a-434b-9217-34525af064cd" providerId="AD" clId="Web-{ACC86C11-FC8E-8919-BEE7-13F367DA8651}" dt="2021-09-17T06:34:39.940" v="168" actId="20577"/>
          <ac:spMkLst>
            <pc:docMk/>
            <pc:sldMk cId="2709878062" sldId="266"/>
            <ac:spMk id="2" creationId="{44F1F08C-C470-4BBD-AEB7-2AFB50147AEB}"/>
          </ac:spMkLst>
        </pc:spChg>
        <pc:spChg chg="del">
          <ac:chgData name="Pavlína Jurzykowská" userId="S::pavlina.jurzykowska@zszelenec.cz::16c85388-4c6a-434b-9217-34525af064cd" providerId="AD" clId="Web-{ACC86C11-FC8E-8919-BEE7-13F367DA8651}" dt="2021-09-17T06:34:43.768" v="169"/>
          <ac:spMkLst>
            <pc:docMk/>
            <pc:sldMk cId="2709878062" sldId="266"/>
            <ac:spMk id="3" creationId="{5D6E88FE-E32A-4CF3-8659-964FD7C1B506}"/>
          </ac:spMkLst>
        </pc:spChg>
        <pc:spChg chg="add mod">
          <ac:chgData name="Pavlína Jurzykowská" userId="S::pavlina.jurzykowska@zszelenec.cz::16c85388-4c6a-434b-9217-34525af064cd" providerId="AD" clId="Web-{ACC86C11-FC8E-8919-BEE7-13F367DA8651}" dt="2021-09-17T06:46:07.596" v="273" actId="20577"/>
          <ac:spMkLst>
            <pc:docMk/>
            <pc:sldMk cId="2709878062" sldId="266"/>
            <ac:spMk id="5" creationId="{1F3B8E50-FDAA-4A13-90A8-F3E87FA16E95}"/>
          </ac:spMkLst>
        </pc:spChg>
        <pc:picChg chg="add mod ord">
          <ac:chgData name="Pavlína Jurzykowská" userId="S::pavlina.jurzykowska@zszelenec.cz::16c85388-4c6a-434b-9217-34525af064cd" providerId="AD" clId="Web-{ACC86C11-FC8E-8919-BEE7-13F367DA8651}" dt="2021-09-17T06:37:46.741" v="234" actId="1076"/>
          <ac:picMkLst>
            <pc:docMk/>
            <pc:sldMk cId="2709878062" sldId="266"/>
            <ac:picMk id="4" creationId="{5A7E02A7-1E66-4105-A1D8-A302716CB633}"/>
          </ac:picMkLst>
        </pc:picChg>
      </pc:sldChg>
      <pc:sldChg chg="addSp delSp modSp new ord">
        <pc:chgData name="Pavlína Jurzykowská" userId="S::pavlina.jurzykowska@zszelenec.cz::16c85388-4c6a-434b-9217-34525af064cd" providerId="AD" clId="Web-{ACC86C11-FC8E-8919-BEE7-13F367DA8651}" dt="2021-09-17T06:37:29.756" v="231" actId="20577"/>
        <pc:sldMkLst>
          <pc:docMk/>
          <pc:sldMk cId="1991558290" sldId="267"/>
        </pc:sldMkLst>
        <pc:spChg chg="mod">
          <ac:chgData name="Pavlína Jurzykowská" userId="S::pavlina.jurzykowska@zszelenec.cz::16c85388-4c6a-434b-9217-34525af064cd" providerId="AD" clId="Web-{ACC86C11-FC8E-8919-BEE7-13F367DA8651}" dt="2021-09-17T06:37:29.756" v="231" actId="20577"/>
          <ac:spMkLst>
            <pc:docMk/>
            <pc:sldMk cId="1991558290" sldId="267"/>
            <ac:spMk id="2" creationId="{7D86040B-15F6-452E-BDD5-91115851ADD7}"/>
          </ac:spMkLst>
        </pc:spChg>
        <pc:spChg chg="del">
          <ac:chgData name="Pavlína Jurzykowská" userId="S::pavlina.jurzykowska@zszelenec.cz::16c85388-4c6a-434b-9217-34525af064cd" providerId="AD" clId="Web-{ACC86C11-FC8E-8919-BEE7-13F367DA8651}" dt="2021-09-17T06:36:18.989" v="186"/>
          <ac:spMkLst>
            <pc:docMk/>
            <pc:sldMk cId="1991558290" sldId="267"/>
            <ac:spMk id="3" creationId="{80D54AE4-192A-457C-8B31-E9752B1C696F}"/>
          </ac:spMkLst>
        </pc:spChg>
        <pc:spChg chg="add mod">
          <ac:chgData name="Pavlína Jurzykowská" userId="S::pavlina.jurzykowska@zszelenec.cz::16c85388-4c6a-434b-9217-34525af064cd" providerId="AD" clId="Web-{ACC86C11-FC8E-8919-BEE7-13F367DA8651}" dt="2021-09-17T06:36:21.427" v="187"/>
          <ac:spMkLst>
            <pc:docMk/>
            <pc:sldMk cId="1991558290" sldId="267"/>
            <ac:spMk id="6" creationId="{B85480A8-71B7-43DD-9F49-3F1581A369FD}"/>
          </ac:spMkLst>
        </pc:spChg>
        <pc:picChg chg="add del mod ord">
          <ac:chgData name="Pavlína Jurzykowská" userId="S::pavlina.jurzykowska@zszelenec.cz::16c85388-4c6a-434b-9217-34525af064cd" providerId="AD" clId="Web-{ACC86C11-FC8E-8919-BEE7-13F367DA8651}" dt="2021-09-17T06:36:21.427" v="187"/>
          <ac:picMkLst>
            <pc:docMk/>
            <pc:sldMk cId="1991558290" sldId="267"/>
            <ac:picMk id="4" creationId="{0A61FC80-C7F9-445F-BC1E-6F4C87D0CCDF}"/>
          </ac:picMkLst>
        </pc:picChg>
        <pc:picChg chg="add mod">
          <ac:chgData name="Pavlína Jurzykowská" userId="S::pavlina.jurzykowska@zszelenec.cz::16c85388-4c6a-434b-9217-34525af064cd" providerId="AD" clId="Web-{ACC86C11-FC8E-8919-BEE7-13F367DA8651}" dt="2021-09-17T06:36:52.537" v="196" actId="14100"/>
          <ac:picMkLst>
            <pc:docMk/>
            <pc:sldMk cId="1991558290" sldId="267"/>
            <ac:picMk id="8" creationId="{B3BF24F5-5C10-4495-8981-C4926324AA58}"/>
          </ac:picMkLst>
        </pc:picChg>
      </pc:sldChg>
      <pc:sldChg chg="addSp delSp modSp new">
        <pc:chgData name="Pavlína Jurzykowská" userId="S::pavlina.jurzykowska@zszelenec.cz::16c85388-4c6a-434b-9217-34525af064cd" providerId="AD" clId="Web-{ACC86C11-FC8E-8919-BEE7-13F367DA8651}" dt="2021-09-17T06:49:24.037" v="292" actId="14100"/>
        <pc:sldMkLst>
          <pc:docMk/>
          <pc:sldMk cId="641697037" sldId="268"/>
        </pc:sldMkLst>
        <pc:spChg chg="mod">
          <ac:chgData name="Pavlína Jurzykowská" userId="S::pavlina.jurzykowska@zszelenec.cz::16c85388-4c6a-434b-9217-34525af064cd" providerId="AD" clId="Web-{ACC86C11-FC8E-8919-BEE7-13F367DA8651}" dt="2021-09-17T06:49:24.037" v="292" actId="14100"/>
          <ac:spMkLst>
            <pc:docMk/>
            <pc:sldMk cId="641697037" sldId="268"/>
            <ac:spMk id="2" creationId="{71B180B5-3B21-495F-9AE3-FB20D05ED593}"/>
          </ac:spMkLst>
        </pc:spChg>
        <pc:spChg chg="del">
          <ac:chgData name="Pavlína Jurzykowská" userId="S::pavlina.jurzykowska@zszelenec.cz::16c85388-4c6a-434b-9217-34525af064cd" providerId="AD" clId="Web-{ACC86C11-FC8E-8919-BEE7-13F367DA8651}" dt="2021-09-17T06:48:54.349" v="286"/>
          <ac:spMkLst>
            <pc:docMk/>
            <pc:sldMk cId="641697037" sldId="268"/>
            <ac:spMk id="3" creationId="{939B53D9-BA64-40D9-8279-5440BE93B07F}"/>
          </ac:spMkLst>
        </pc:spChg>
        <pc:picChg chg="add mod ord">
          <ac:chgData name="Pavlína Jurzykowská" userId="S::pavlina.jurzykowska@zszelenec.cz::16c85388-4c6a-434b-9217-34525af064cd" providerId="AD" clId="Web-{ACC86C11-FC8E-8919-BEE7-13F367DA8651}" dt="2021-09-17T06:48:59.084" v="288" actId="1076"/>
          <ac:picMkLst>
            <pc:docMk/>
            <pc:sldMk cId="641697037" sldId="268"/>
            <ac:picMk id="4" creationId="{A9D47584-9DD5-43A0-AE38-F2F329F429C8}"/>
          </ac:picMkLst>
        </pc:picChg>
      </pc:sldChg>
    </pc:docChg>
  </pc:docChgLst>
  <pc:docChgLst>
    <pc:chgData name="Pavlína Jurzykowská" userId="16c85388-4c6a-434b-9217-34525af064cd" providerId="ADAL" clId="{65EECD73-1C0F-4F7D-B112-47641A057C21}"/>
    <pc:docChg chg="undo custSel addSld delSld modSld sldOrd">
      <pc:chgData name="Pavlína Jurzykowská" userId="16c85388-4c6a-434b-9217-34525af064cd" providerId="ADAL" clId="{65EECD73-1C0F-4F7D-B112-47641A057C21}" dt="2021-10-21T16:06:21.922" v="2227" actId="47"/>
      <pc:docMkLst>
        <pc:docMk/>
      </pc:docMkLst>
      <pc:sldChg chg="modSp mod">
        <pc:chgData name="Pavlína Jurzykowská" userId="16c85388-4c6a-434b-9217-34525af064cd" providerId="ADAL" clId="{65EECD73-1C0F-4F7D-B112-47641A057C21}" dt="2021-10-21T15:57:54.805" v="1930" actId="20577"/>
        <pc:sldMkLst>
          <pc:docMk/>
          <pc:sldMk cId="3799523001" sldId="256"/>
        </pc:sldMkLst>
        <pc:spChg chg="mod">
          <ac:chgData name="Pavlína Jurzykowská" userId="16c85388-4c6a-434b-9217-34525af064cd" providerId="ADAL" clId="{65EECD73-1C0F-4F7D-B112-47641A057C21}" dt="2021-10-21T15:57:54.805" v="1930" actId="20577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Pavlína Jurzykowská" userId="16c85388-4c6a-434b-9217-34525af064cd" providerId="ADAL" clId="{65EECD73-1C0F-4F7D-B112-47641A057C21}" dt="2021-10-21T15:55:36.657" v="1898"/>
          <ac:spMkLst>
            <pc:docMk/>
            <pc:sldMk cId="3799523001" sldId="256"/>
            <ac:spMk id="3" creationId="{00000000-0000-0000-0000-000000000000}"/>
          </ac:spMkLst>
        </pc:spChg>
      </pc:sldChg>
      <pc:sldChg chg="modSp mod">
        <pc:chgData name="Pavlína Jurzykowská" userId="16c85388-4c6a-434b-9217-34525af064cd" providerId="ADAL" clId="{65EECD73-1C0F-4F7D-B112-47641A057C21}" dt="2021-10-20T07:56:52.765" v="291" actId="207"/>
        <pc:sldMkLst>
          <pc:docMk/>
          <pc:sldMk cId="104382271" sldId="257"/>
        </pc:sldMkLst>
        <pc:spChg chg="mod">
          <ac:chgData name="Pavlína Jurzykowská" userId="16c85388-4c6a-434b-9217-34525af064cd" providerId="ADAL" clId="{65EECD73-1C0F-4F7D-B112-47641A057C21}" dt="2021-10-20T07:56:52.765" v="291" actId="207"/>
          <ac:spMkLst>
            <pc:docMk/>
            <pc:sldMk cId="104382271" sldId="257"/>
            <ac:spMk id="3" creationId="{F0DCEF1E-7026-4BB2-8E28-52E9FE220BC2}"/>
          </ac:spMkLst>
        </pc:spChg>
      </pc:sldChg>
      <pc:sldChg chg="modSp mod">
        <pc:chgData name="Pavlína Jurzykowská" userId="16c85388-4c6a-434b-9217-34525af064cd" providerId="ADAL" clId="{65EECD73-1C0F-4F7D-B112-47641A057C21}" dt="2021-10-21T16:04:00.104" v="2144" actId="1076"/>
        <pc:sldMkLst>
          <pc:docMk/>
          <pc:sldMk cId="2884258821" sldId="258"/>
        </pc:sldMkLst>
        <pc:picChg chg="mod">
          <ac:chgData name="Pavlína Jurzykowská" userId="16c85388-4c6a-434b-9217-34525af064cd" providerId="ADAL" clId="{65EECD73-1C0F-4F7D-B112-47641A057C21}" dt="2021-10-21T16:04:00.104" v="2144" actId="1076"/>
          <ac:picMkLst>
            <pc:docMk/>
            <pc:sldMk cId="2884258821" sldId="258"/>
            <ac:picMk id="4" creationId="{90C0F2EC-C7FC-4BB7-9408-21BE490B5117}"/>
          </ac:picMkLst>
        </pc:picChg>
      </pc:sldChg>
      <pc:sldChg chg="addSp delSp modSp mod ord">
        <pc:chgData name="Pavlína Jurzykowská" userId="16c85388-4c6a-434b-9217-34525af064cd" providerId="ADAL" clId="{65EECD73-1C0F-4F7D-B112-47641A057C21}" dt="2021-10-20T07:57:16.428" v="293"/>
        <pc:sldMkLst>
          <pc:docMk/>
          <pc:sldMk cId="2800616983" sldId="261"/>
        </pc:sldMkLst>
        <pc:spChg chg="mod">
          <ac:chgData name="Pavlína Jurzykowská" userId="16c85388-4c6a-434b-9217-34525af064cd" providerId="ADAL" clId="{65EECD73-1C0F-4F7D-B112-47641A057C21}" dt="2021-10-15T07:29:19.962" v="241" actId="5793"/>
          <ac:spMkLst>
            <pc:docMk/>
            <pc:sldMk cId="2800616983" sldId="261"/>
            <ac:spMk id="2" creationId="{AA51D67F-2465-4686-901A-AF7C73FC90F8}"/>
          </ac:spMkLst>
        </pc:spChg>
        <pc:spChg chg="add del mod">
          <ac:chgData name="Pavlína Jurzykowská" userId="16c85388-4c6a-434b-9217-34525af064cd" providerId="ADAL" clId="{65EECD73-1C0F-4F7D-B112-47641A057C21}" dt="2021-10-15T07:28:35.454" v="162" actId="478"/>
          <ac:spMkLst>
            <pc:docMk/>
            <pc:sldMk cId="2800616983" sldId="261"/>
            <ac:spMk id="5" creationId="{F339F510-932B-4284-8190-61CAB2BC137D}"/>
          </ac:spMkLst>
        </pc:spChg>
        <pc:picChg chg="add del mod">
          <ac:chgData name="Pavlína Jurzykowská" userId="16c85388-4c6a-434b-9217-34525af064cd" providerId="ADAL" clId="{65EECD73-1C0F-4F7D-B112-47641A057C21}" dt="2021-10-15T07:29:15.114" v="236" actId="1076"/>
          <ac:picMkLst>
            <pc:docMk/>
            <pc:sldMk cId="2800616983" sldId="261"/>
            <ac:picMk id="4" creationId="{90177013-0C8C-4D4E-8D31-EC300019849B}"/>
          </ac:picMkLst>
        </pc:picChg>
      </pc:sldChg>
      <pc:sldChg chg="ord">
        <pc:chgData name="Pavlína Jurzykowská" userId="16c85388-4c6a-434b-9217-34525af064cd" providerId="ADAL" clId="{65EECD73-1C0F-4F7D-B112-47641A057C21}" dt="2021-10-21T16:04:27.931" v="2146"/>
        <pc:sldMkLst>
          <pc:docMk/>
          <pc:sldMk cId="1253488418" sldId="262"/>
        </pc:sldMkLst>
      </pc:sldChg>
      <pc:sldChg chg="addSp modSp new del mod setBg">
        <pc:chgData name="Pavlína Jurzykowská" userId="16c85388-4c6a-434b-9217-34525af064cd" providerId="ADAL" clId="{65EECD73-1C0F-4F7D-B112-47641A057C21}" dt="2021-10-21T16:06:21.922" v="2227" actId="47"/>
        <pc:sldMkLst>
          <pc:docMk/>
          <pc:sldMk cId="545052858" sldId="269"/>
        </pc:sldMkLst>
        <pc:spChg chg="mod">
          <ac:chgData name="Pavlína Jurzykowská" userId="16c85388-4c6a-434b-9217-34525af064cd" providerId="ADAL" clId="{65EECD73-1C0F-4F7D-B112-47641A057C21}" dt="2021-10-15T06:13:17.457" v="114" actId="20577"/>
          <ac:spMkLst>
            <pc:docMk/>
            <pc:sldMk cId="545052858" sldId="269"/>
            <ac:spMk id="2" creationId="{DE0F4CCC-F836-4BEA-9559-00AFD48590C2}"/>
          </ac:spMkLst>
        </pc:spChg>
        <pc:spChg chg="mod">
          <ac:chgData name="Pavlína Jurzykowská" userId="16c85388-4c6a-434b-9217-34525af064cd" providerId="ADAL" clId="{65EECD73-1C0F-4F7D-B112-47641A057C21}" dt="2021-10-15T06:17:28.299" v="134" actId="27636"/>
          <ac:spMkLst>
            <pc:docMk/>
            <pc:sldMk cId="545052858" sldId="269"/>
            <ac:spMk id="3" creationId="{B0741BCA-03C1-4360-BE36-842D814CE422}"/>
          </ac:spMkLst>
        </pc:spChg>
        <pc:picChg chg="add mod">
          <ac:chgData name="Pavlína Jurzykowská" userId="16c85388-4c6a-434b-9217-34525af064cd" providerId="ADAL" clId="{65EECD73-1C0F-4F7D-B112-47641A057C21}" dt="2021-10-15T06:26:23.551" v="144" actId="14100"/>
          <ac:picMkLst>
            <pc:docMk/>
            <pc:sldMk cId="545052858" sldId="269"/>
            <ac:picMk id="5" creationId="{2E921590-7808-49D5-83F3-EA21124F847B}"/>
          </ac:picMkLst>
        </pc:picChg>
      </pc:sldChg>
      <pc:sldChg chg="addSp modSp new mod">
        <pc:chgData name="Pavlína Jurzykowská" userId="16c85388-4c6a-434b-9217-34525af064cd" providerId="ADAL" clId="{65EECD73-1C0F-4F7D-B112-47641A057C21}" dt="2021-10-15T07:33:01.643" v="257" actId="14100"/>
        <pc:sldMkLst>
          <pc:docMk/>
          <pc:sldMk cId="2664241513" sldId="270"/>
        </pc:sldMkLst>
        <pc:spChg chg="mod">
          <ac:chgData name="Pavlína Jurzykowská" userId="16c85388-4c6a-434b-9217-34525af064cd" providerId="ADAL" clId="{65EECD73-1C0F-4F7D-B112-47641A057C21}" dt="2021-10-15T07:27:49.219" v="158" actId="20577"/>
          <ac:spMkLst>
            <pc:docMk/>
            <pc:sldMk cId="2664241513" sldId="270"/>
            <ac:spMk id="2" creationId="{F1B91F46-A7CA-4530-AF01-61A1A0D8A5FC}"/>
          </ac:spMkLst>
        </pc:spChg>
        <pc:picChg chg="add mod">
          <ac:chgData name="Pavlína Jurzykowská" userId="16c85388-4c6a-434b-9217-34525af064cd" providerId="ADAL" clId="{65EECD73-1C0F-4F7D-B112-47641A057C21}" dt="2021-10-15T07:33:01.643" v="257" actId="14100"/>
          <ac:picMkLst>
            <pc:docMk/>
            <pc:sldMk cId="2664241513" sldId="270"/>
            <ac:picMk id="4" creationId="{AED25EDB-5D1A-4E0B-9267-9F5FE4EB2FAA}"/>
          </ac:picMkLst>
        </pc:picChg>
      </pc:sldChg>
      <pc:sldChg chg="addSp modSp new mod">
        <pc:chgData name="Pavlína Jurzykowská" userId="16c85388-4c6a-434b-9217-34525af064cd" providerId="ADAL" clId="{65EECD73-1C0F-4F7D-B112-47641A057C21}" dt="2021-10-21T16:04:55.302" v="2152" actId="1076"/>
        <pc:sldMkLst>
          <pc:docMk/>
          <pc:sldMk cId="1079005097" sldId="271"/>
        </pc:sldMkLst>
        <pc:picChg chg="add mod">
          <ac:chgData name="Pavlína Jurzykowská" userId="16c85388-4c6a-434b-9217-34525af064cd" providerId="ADAL" clId="{65EECD73-1C0F-4F7D-B112-47641A057C21}" dt="2021-10-21T16:04:55.302" v="2152" actId="1076"/>
          <ac:picMkLst>
            <pc:docMk/>
            <pc:sldMk cId="1079005097" sldId="271"/>
            <ac:picMk id="3" creationId="{407D923E-B9C0-4AF5-AB0B-5FC622FC83E9}"/>
          </ac:picMkLst>
        </pc:picChg>
      </pc:sldChg>
      <pc:sldChg chg="addSp modSp new mod">
        <pc:chgData name="Pavlína Jurzykowská" userId="16c85388-4c6a-434b-9217-34525af064cd" providerId="ADAL" clId="{65EECD73-1C0F-4F7D-B112-47641A057C21}" dt="2021-10-15T07:33:19.994" v="260" actId="1076"/>
        <pc:sldMkLst>
          <pc:docMk/>
          <pc:sldMk cId="3152608091" sldId="272"/>
        </pc:sldMkLst>
        <pc:picChg chg="add mod">
          <ac:chgData name="Pavlína Jurzykowská" userId="16c85388-4c6a-434b-9217-34525af064cd" providerId="ADAL" clId="{65EECD73-1C0F-4F7D-B112-47641A057C21}" dt="2021-10-15T07:33:19.994" v="260" actId="1076"/>
          <ac:picMkLst>
            <pc:docMk/>
            <pc:sldMk cId="3152608091" sldId="272"/>
            <ac:picMk id="3" creationId="{6FF791E2-208B-4C15-B10E-E6C22755B63E}"/>
          </ac:picMkLst>
        </pc:picChg>
      </pc:sldChg>
      <pc:sldChg chg="addSp modSp new del mod">
        <pc:chgData name="Pavlína Jurzykowská" userId="16c85388-4c6a-434b-9217-34525af064cd" providerId="ADAL" clId="{65EECD73-1C0F-4F7D-B112-47641A057C21}" dt="2021-10-15T07:41:31.392" v="285" actId="47"/>
        <pc:sldMkLst>
          <pc:docMk/>
          <pc:sldMk cId="2087106369" sldId="273"/>
        </pc:sldMkLst>
        <pc:spChg chg="add mod">
          <ac:chgData name="Pavlína Jurzykowská" userId="16c85388-4c6a-434b-9217-34525af064cd" providerId="ADAL" clId="{65EECD73-1C0F-4F7D-B112-47641A057C21}" dt="2021-10-15T07:40:53.631" v="264" actId="14100"/>
          <ac:spMkLst>
            <pc:docMk/>
            <pc:sldMk cId="2087106369" sldId="273"/>
            <ac:spMk id="3" creationId="{C315363E-1718-4306-B7AD-E82E543767C5}"/>
          </ac:spMkLst>
        </pc:spChg>
      </pc:sldChg>
      <pc:sldChg chg="new del">
        <pc:chgData name="Pavlína Jurzykowská" userId="16c85388-4c6a-434b-9217-34525af064cd" providerId="ADAL" clId="{65EECD73-1C0F-4F7D-B112-47641A057C21}" dt="2021-10-15T07:41:33.846" v="286" actId="47"/>
        <pc:sldMkLst>
          <pc:docMk/>
          <pc:sldMk cId="453039718" sldId="274"/>
        </pc:sldMkLst>
      </pc:sldChg>
      <pc:sldChg chg="modSp new mod">
        <pc:chgData name="Pavlína Jurzykowská" userId="16c85388-4c6a-434b-9217-34525af064cd" providerId="ADAL" clId="{65EECD73-1C0F-4F7D-B112-47641A057C21}" dt="2021-10-21T16:06:02.649" v="2226" actId="20577"/>
        <pc:sldMkLst>
          <pc:docMk/>
          <pc:sldMk cId="3382089211" sldId="275"/>
        </pc:sldMkLst>
        <pc:spChg chg="mod">
          <ac:chgData name="Pavlína Jurzykowská" userId="16c85388-4c6a-434b-9217-34525af064cd" providerId="ADAL" clId="{65EECD73-1C0F-4F7D-B112-47641A057C21}" dt="2021-10-15T07:41:25.153" v="284" actId="20577"/>
          <ac:spMkLst>
            <pc:docMk/>
            <pc:sldMk cId="3382089211" sldId="275"/>
            <ac:spMk id="2" creationId="{F29F53B2-2C75-485B-8D65-8E7B65D781AB}"/>
          </ac:spMkLst>
        </pc:spChg>
        <pc:spChg chg="mod">
          <ac:chgData name="Pavlína Jurzykowská" userId="16c85388-4c6a-434b-9217-34525af064cd" providerId="ADAL" clId="{65EECD73-1C0F-4F7D-B112-47641A057C21}" dt="2021-10-21T16:06:02.649" v="2226" actId="20577"/>
          <ac:spMkLst>
            <pc:docMk/>
            <pc:sldMk cId="3382089211" sldId="275"/>
            <ac:spMk id="3" creationId="{76E21E10-958B-4112-82D1-BCBE215C8E14}"/>
          </ac:spMkLst>
        </pc:spChg>
      </pc:sldChg>
      <pc:sldChg chg="addSp modSp new mod">
        <pc:chgData name="Pavlína Jurzykowská" userId="16c85388-4c6a-434b-9217-34525af064cd" providerId="ADAL" clId="{65EECD73-1C0F-4F7D-B112-47641A057C21}" dt="2021-10-20T09:42:24.999" v="330" actId="14100"/>
        <pc:sldMkLst>
          <pc:docMk/>
          <pc:sldMk cId="805448706" sldId="276"/>
        </pc:sldMkLst>
        <pc:spChg chg="mod">
          <ac:chgData name="Pavlína Jurzykowská" userId="16c85388-4c6a-434b-9217-34525af064cd" providerId="ADAL" clId="{65EECD73-1C0F-4F7D-B112-47641A057C21}" dt="2021-10-20T09:42:15.957" v="329" actId="20577"/>
          <ac:spMkLst>
            <pc:docMk/>
            <pc:sldMk cId="805448706" sldId="276"/>
            <ac:spMk id="2" creationId="{A0F69B5E-04CF-4F7D-B62A-BE4D4414E115}"/>
          </ac:spMkLst>
        </pc:spChg>
        <pc:picChg chg="add mod">
          <ac:chgData name="Pavlína Jurzykowská" userId="16c85388-4c6a-434b-9217-34525af064cd" providerId="ADAL" clId="{65EECD73-1C0F-4F7D-B112-47641A057C21}" dt="2021-10-20T09:42:24.999" v="330" actId="14100"/>
          <ac:picMkLst>
            <pc:docMk/>
            <pc:sldMk cId="805448706" sldId="276"/>
            <ac:picMk id="4" creationId="{85D6BE6F-092A-4246-B372-FF276A8760D3}"/>
          </ac:picMkLst>
        </pc:picChg>
      </pc:sldChg>
      <pc:sldChg chg="addSp modSp new mod">
        <pc:chgData name="Pavlína Jurzykowská" userId="16c85388-4c6a-434b-9217-34525af064cd" providerId="ADAL" clId="{65EECD73-1C0F-4F7D-B112-47641A057C21}" dt="2021-10-21T16:03:37.819" v="2142" actId="1076"/>
        <pc:sldMkLst>
          <pc:docMk/>
          <pc:sldMk cId="1552985450" sldId="277"/>
        </pc:sldMkLst>
        <pc:spChg chg="mod">
          <ac:chgData name="Pavlína Jurzykowská" userId="16c85388-4c6a-434b-9217-34525af064cd" providerId="ADAL" clId="{65EECD73-1C0F-4F7D-B112-47641A057C21}" dt="2021-10-21T16:03:23.846" v="2139" actId="20577"/>
          <ac:spMkLst>
            <pc:docMk/>
            <pc:sldMk cId="1552985450" sldId="277"/>
            <ac:spMk id="2" creationId="{D80DF5A9-2FCB-477F-8801-172992EC3810}"/>
          </ac:spMkLst>
        </pc:spChg>
        <pc:spChg chg="mod">
          <ac:chgData name="Pavlína Jurzykowská" userId="16c85388-4c6a-434b-9217-34525af064cd" providerId="ADAL" clId="{65EECD73-1C0F-4F7D-B112-47641A057C21}" dt="2021-10-21T16:03:06.401" v="2094" actId="6549"/>
          <ac:spMkLst>
            <pc:docMk/>
            <pc:sldMk cId="1552985450" sldId="277"/>
            <ac:spMk id="3" creationId="{41089DD4-F947-4F96-BDB4-0AF2101AAC08}"/>
          </ac:spMkLst>
        </pc:spChg>
        <pc:picChg chg="add mod">
          <ac:chgData name="Pavlína Jurzykowská" userId="16c85388-4c6a-434b-9217-34525af064cd" providerId="ADAL" clId="{65EECD73-1C0F-4F7D-B112-47641A057C21}" dt="2021-10-21T16:03:37.819" v="2142" actId="1076"/>
          <ac:picMkLst>
            <pc:docMk/>
            <pc:sldMk cId="1552985450" sldId="277"/>
            <ac:picMk id="5" creationId="{08EF7286-9974-4458-A521-03930945F523}"/>
          </ac:picMkLst>
        </pc:picChg>
      </pc:sldChg>
      <pc:sldChg chg="modSp new mod">
        <pc:chgData name="Pavlína Jurzykowská" userId="16c85388-4c6a-434b-9217-34525af064cd" providerId="ADAL" clId="{65EECD73-1C0F-4F7D-B112-47641A057C21}" dt="2021-10-21T15:52:25.882" v="1873" actId="20577"/>
        <pc:sldMkLst>
          <pc:docMk/>
          <pc:sldMk cId="725474731" sldId="278"/>
        </pc:sldMkLst>
        <pc:spChg chg="mod">
          <ac:chgData name="Pavlína Jurzykowská" userId="16c85388-4c6a-434b-9217-34525af064cd" providerId="ADAL" clId="{65EECD73-1C0F-4F7D-B112-47641A057C21}" dt="2021-10-21T15:52:25.882" v="1873" actId="20577"/>
          <ac:spMkLst>
            <pc:docMk/>
            <pc:sldMk cId="725474731" sldId="278"/>
            <ac:spMk id="2" creationId="{692748FF-81B5-41C7-B470-01F71160B62A}"/>
          </ac:spMkLst>
        </pc:spChg>
        <pc:spChg chg="mod">
          <ac:chgData name="Pavlína Jurzykowská" userId="16c85388-4c6a-434b-9217-34525af064cd" providerId="ADAL" clId="{65EECD73-1C0F-4F7D-B112-47641A057C21}" dt="2021-10-21T15:52:09.363" v="1856" actId="20577"/>
          <ac:spMkLst>
            <pc:docMk/>
            <pc:sldMk cId="725474731" sldId="278"/>
            <ac:spMk id="3" creationId="{A13667C9-23EC-4522-8812-68339A7B010A}"/>
          </ac:spMkLst>
        </pc:spChg>
      </pc:sldChg>
      <pc:sldChg chg="addSp delSp modSp new mod ord chgLayout">
        <pc:chgData name="Pavlína Jurzykowská" userId="16c85388-4c6a-434b-9217-34525af064cd" providerId="ADAL" clId="{65EECD73-1C0F-4F7D-B112-47641A057C21}" dt="2021-10-21T16:00:39.518" v="2036"/>
        <pc:sldMkLst>
          <pc:docMk/>
          <pc:sldMk cId="3340124382" sldId="279"/>
        </pc:sldMkLst>
        <pc:spChg chg="mod ord">
          <ac:chgData name="Pavlína Jurzykowská" userId="16c85388-4c6a-434b-9217-34525af064cd" providerId="ADAL" clId="{65EECD73-1C0F-4F7D-B112-47641A057C21}" dt="2021-10-21T16:00:30.428" v="2033" actId="20577"/>
          <ac:spMkLst>
            <pc:docMk/>
            <pc:sldMk cId="3340124382" sldId="279"/>
            <ac:spMk id="2" creationId="{045E2447-6D9C-4123-88E7-888D8B6C17BA}"/>
          </ac:spMkLst>
        </pc:spChg>
        <pc:spChg chg="del mod">
          <ac:chgData name="Pavlína Jurzykowská" userId="16c85388-4c6a-434b-9217-34525af064cd" providerId="ADAL" clId="{65EECD73-1C0F-4F7D-B112-47641A057C21}" dt="2021-10-21T15:58:36.575" v="1938" actId="22"/>
          <ac:spMkLst>
            <pc:docMk/>
            <pc:sldMk cId="3340124382" sldId="279"/>
            <ac:spMk id="3" creationId="{F3B85C64-8DD3-415D-82DA-32D6E12C23EC}"/>
          </ac:spMkLst>
        </pc:spChg>
        <pc:picChg chg="add mod ord">
          <ac:chgData name="Pavlína Jurzykowská" userId="16c85388-4c6a-434b-9217-34525af064cd" providerId="ADAL" clId="{65EECD73-1C0F-4F7D-B112-47641A057C21}" dt="2021-10-21T16:00:33.795" v="2034" actId="1076"/>
          <ac:picMkLst>
            <pc:docMk/>
            <pc:sldMk cId="3340124382" sldId="279"/>
            <ac:picMk id="5" creationId="{5C32FDA4-8C07-4C0B-9DFD-F4F36207ADEC}"/>
          </ac:picMkLst>
        </pc:picChg>
        <pc:picChg chg="add del">
          <ac:chgData name="Pavlína Jurzykowská" userId="16c85388-4c6a-434b-9217-34525af064cd" providerId="ADAL" clId="{65EECD73-1C0F-4F7D-B112-47641A057C21}" dt="2021-10-21T16:00:01.109" v="1984" actId="22"/>
          <ac:picMkLst>
            <pc:docMk/>
            <pc:sldMk cId="3340124382" sldId="279"/>
            <ac:picMk id="7" creationId="{A790D26E-BF4A-46C8-A284-6C6DA4A5B683}"/>
          </ac:picMkLst>
        </pc:picChg>
      </pc:sldChg>
    </pc:docChg>
  </pc:docChgLst>
  <pc:docChgLst>
    <pc:chgData name="Pavlína Jurzykowská" userId="S::pavlina.jurzykowska@zszelenec.cz::16c85388-4c6a-434b-9217-34525af064cd" providerId="AD" clId="Web-{C2178953-F63A-EA64-5B09-A4A9AA134F1B}"/>
    <pc:docChg chg="modSld">
      <pc:chgData name="Pavlína Jurzykowská" userId="S::pavlina.jurzykowska@zszelenec.cz::16c85388-4c6a-434b-9217-34525af064cd" providerId="AD" clId="Web-{C2178953-F63A-EA64-5B09-A4A9AA134F1B}" dt="2021-10-20T09:37:08.385" v="4" actId="20577"/>
      <pc:docMkLst>
        <pc:docMk/>
      </pc:docMkLst>
      <pc:sldChg chg="modSp">
        <pc:chgData name="Pavlína Jurzykowská" userId="S::pavlina.jurzykowska@zszelenec.cz::16c85388-4c6a-434b-9217-34525af064cd" providerId="AD" clId="Web-{C2178953-F63A-EA64-5B09-A4A9AA134F1B}" dt="2021-10-20T09:37:08.385" v="4" actId="20577"/>
        <pc:sldMkLst>
          <pc:docMk/>
          <pc:sldMk cId="3799523001" sldId="256"/>
        </pc:sldMkLst>
        <pc:spChg chg="mod">
          <ac:chgData name="Pavlína Jurzykowská" userId="S::pavlina.jurzykowska@zszelenec.cz::16c85388-4c6a-434b-9217-34525af064cd" providerId="AD" clId="Web-{C2178953-F63A-EA64-5B09-A4A9AA134F1B}" dt="2021-10-20T09:37:08.385" v="4" actId="20577"/>
          <ac:spMkLst>
            <pc:docMk/>
            <pc:sldMk cId="3799523001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0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0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0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6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4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7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8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10/21/2021</a:t>
            </a:fld>
            <a:endParaRPr lang="en-US" b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00225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2FDaeiuX2x0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m7HUQv4UXY?feature=oembed" TargetMode="Externa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BC7E5-76DB-4826-8C07-4A49B635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10634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B06059C-C357-4011-82B9-9C0106301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1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1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42409" y="1593129"/>
            <a:ext cx="5786232" cy="2313543"/>
          </a:xfrm>
        </p:spPr>
        <p:txBody>
          <a:bodyPr>
            <a:normAutofit fontScale="90000"/>
          </a:bodyPr>
          <a:lstStyle/>
          <a:p>
            <a:br>
              <a:rPr lang="cs-CZ" dirty="0">
                <a:ea typeface="Source Sans Pro SemiBold"/>
              </a:rPr>
            </a:br>
            <a:br>
              <a:rPr lang="cs-CZ" dirty="0">
                <a:ea typeface="Source Sans Pro SemiBold"/>
              </a:rPr>
            </a:br>
            <a:br>
              <a:rPr lang="cs-CZ" dirty="0">
                <a:ea typeface="Source Sans Pro SemiBold"/>
              </a:rPr>
            </a:br>
            <a:br>
              <a:rPr lang="cs-CZ" dirty="0">
                <a:ea typeface="Source Sans Pro SemiBold"/>
              </a:rPr>
            </a:br>
            <a:br>
              <a:rPr lang="cs-CZ" dirty="0">
                <a:ea typeface="Source Sans Pro SemiBold"/>
              </a:rPr>
            </a:br>
            <a:r>
              <a:rPr lang="cs-CZ" dirty="0">
                <a:ea typeface="Source Sans Pro SemiBold"/>
              </a:rPr>
              <a:t>  GENERACE ALFA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42409" y="4467756"/>
            <a:ext cx="5786232" cy="7294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Source Sans Pro"/>
              </a:rPr>
              <a:t>… AŤ VÁS NIC NEPŘEKVAPÍ...</a:t>
            </a:r>
          </a:p>
          <a:p>
            <a:endParaRPr lang="cs-CZ" dirty="0"/>
          </a:p>
        </p:txBody>
      </p:sp>
      <p:sp>
        <p:nvSpPr>
          <p:cNvPr id="20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218E095B-4870-4AD5-9C41-C16D595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E8CB2F0-2F5A-4EBD-B214-E0309C31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FD3887D-244B-4EC4-9208-E304984C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7224C31-855E-4593-8A58-5B2B0CC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69B5E-04CF-4F7D-B62A-BE4D4414E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Jak poznám, že jsem závislý?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5D6BE6F-092A-4246-B372-FF276A876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085" y="1690688"/>
            <a:ext cx="9110666" cy="428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48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4056EC-662B-485C-A325-B0A1C659D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Source Sans Pro"/>
              </a:rPr>
              <a:t>www.linkabezpečí.cz</a:t>
            </a:r>
            <a:endParaRPr lang="cs-CZ"/>
          </a:p>
        </p:txBody>
      </p:sp>
      <p:pic>
        <p:nvPicPr>
          <p:cNvPr id="4" name="Obrázek 4" descr="Obsah obrázku osoba, interiér, oči, zavřít&#10;&#10;Popis se vygeneroval automaticky.">
            <a:extLst>
              <a:ext uri="{FF2B5EF4-FFF2-40B4-BE49-F238E27FC236}">
                <a16:creationId xmlns:a16="http://schemas.microsoft.com/office/drawing/2014/main" id="{0BBE74A4-31AD-4C10-A63F-8BC884957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" y="2194757"/>
            <a:ext cx="10515600" cy="2201133"/>
          </a:xfrm>
        </p:spPr>
      </p:pic>
    </p:spTree>
    <p:extLst>
      <p:ext uri="{BB962C8B-B14F-4D97-AF65-F5344CB8AC3E}">
        <p14:creationId xmlns:p14="http://schemas.microsoft.com/office/powerpoint/2010/main" val="1253488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07D923E-B9C0-4AF5-AB0B-5FC622FC8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580"/>
            <a:ext cx="10592711" cy="674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05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FF791E2-208B-4C15-B10E-E6C22755B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7" y="173433"/>
            <a:ext cx="10851889" cy="651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08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9F53B2-2C75-485B-8D65-8E7B65D781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Video pro rodiče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E21E10-958B-4112-82D1-BCBE215C8E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https://youtu.be/2FDaeiuX2x0</a:t>
            </a:r>
            <a:endParaRPr lang="cs-CZ" dirty="0"/>
          </a:p>
          <a:p>
            <a:endParaRPr lang="cs-CZ" dirty="0"/>
          </a:p>
          <a:p>
            <a:r>
              <a:rPr lang="cs-CZ" dirty="0"/>
              <a:t>Jak předcházet on line závislostem?</a:t>
            </a:r>
          </a:p>
        </p:txBody>
      </p:sp>
    </p:spTree>
    <p:extLst>
      <p:ext uri="{BB962C8B-B14F-4D97-AF65-F5344CB8AC3E}">
        <p14:creationId xmlns:p14="http://schemas.microsoft.com/office/powerpoint/2010/main" val="3382089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86040B-15F6-452E-BDD5-91115851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Source Sans Pro"/>
              </a:rPr>
              <a:t>FALEŠNÉ PROFILY</a:t>
            </a:r>
            <a:br>
              <a:rPr lang="cs-CZ">
                <a:ea typeface="Source Sans Pro"/>
              </a:rPr>
            </a:br>
            <a:r>
              <a:rPr lang="cs-CZ">
                <a:ea typeface="Source Sans Pro"/>
              </a:rPr>
              <a:t>                                     ...ne jenom kvůli šikaně!</a:t>
            </a:r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85480A8-71B7-43DD-9F49-3F1581A36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B3BF24F5-5C10-4495-8981-C4926324A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04" y="1728957"/>
            <a:ext cx="10999407" cy="495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58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8AB46C-B495-4CAB-B10B-5878C3CC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Source Sans Pro"/>
              </a:rPr>
              <a:t>TROLLOVÉ (Cambridge </a:t>
            </a:r>
            <a:r>
              <a:rPr lang="cs-CZ" err="1">
                <a:ea typeface="Source Sans Pro"/>
              </a:rPr>
              <a:t>analytica</a:t>
            </a:r>
            <a:r>
              <a:rPr lang="cs-CZ">
                <a:ea typeface="Source Sans Pro"/>
              </a:rPr>
              <a:t>)</a:t>
            </a:r>
            <a:endParaRPr lang="cs-CZ"/>
          </a:p>
        </p:txBody>
      </p:sp>
      <p:pic>
        <p:nvPicPr>
          <p:cNvPr id="4" name="Obrázek 4" descr="Obsah obrázku text, autobus, exteriér, žlutá&#10;&#10;Popis se vygeneroval automaticky.">
            <a:extLst>
              <a:ext uri="{FF2B5EF4-FFF2-40B4-BE49-F238E27FC236}">
                <a16:creationId xmlns:a16="http://schemas.microsoft.com/office/drawing/2014/main" id="{D6F09D44-DE1F-4D78-82A7-350671CEE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3137" y="3229769"/>
            <a:ext cx="6305550" cy="3448050"/>
          </a:xfrm>
        </p:spPr>
      </p:pic>
      <p:pic>
        <p:nvPicPr>
          <p:cNvPr id="5" name="Obrázek 5" descr="Obsah obrázku text, osoba&#10;&#10;Popis se vygeneroval automaticky.">
            <a:extLst>
              <a:ext uri="{FF2B5EF4-FFF2-40B4-BE49-F238E27FC236}">
                <a16:creationId xmlns:a16="http://schemas.microsoft.com/office/drawing/2014/main" id="{009265A6-A03E-4E55-B216-72575433C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29" y="1443867"/>
            <a:ext cx="5186082" cy="513567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1FF22F8-380A-471A-B8F9-EB1A9890905B}"/>
              </a:ext>
            </a:extLst>
          </p:cNvPr>
          <p:cNvSpPr txBox="1"/>
          <p:nvPr/>
        </p:nvSpPr>
        <p:spPr>
          <a:xfrm>
            <a:off x="5576046" y="1541930"/>
            <a:ext cx="655320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Lumin Serif"/>
              </a:rPr>
              <a:t>Hrála nebezpečnou hru. Pracovala dva měsíce v dnes už slavné trollí farmě, která patří muži přezdívanému Putinův kuchař. Odhalila tam, jak se rodí kremelské dezinformace, ódy na prezidenta Putina i diskreditační kampaně.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70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1F08C-C470-4BBD-AEB7-2AFB5014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Source Sans Pro"/>
              </a:rPr>
              <a:t>DEZINFORMACE</a:t>
            </a:r>
            <a:endParaRPr lang="cs-CZ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5A7E02A7-1E66-4105-A1D8-A302716CB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9821" y="570566"/>
            <a:ext cx="7372594" cy="5841720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F3B8E50-FDAA-4A13-90A8-F3E87FA16E95}"/>
              </a:ext>
            </a:extLst>
          </p:cNvPr>
          <p:cNvSpPr txBox="1"/>
          <p:nvPr/>
        </p:nvSpPr>
        <p:spPr>
          <a:xfrm>
            <a:off x="85165" y="1508312"/>
            <a:ext cx="476025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Roboto"/>
                <a:ea typeface="Roboto"/>
              </a:rPr>
              <a:t>Jak </a:t>
            </a:r>
            <a:r>
              <a:rPr lang="en-US" b="1" err="1">
                <a:latin typeface="Roboto"/>
                <a:ea typeface="Roboto"/>
              </a:rPr>
              <a:t>nenaletět</a:t>
            </a:r>
            <a:r>
              <a:rPr lang="en-US" b="1">
                <a:latin typeface="Roboto"/>
                <a:ea typeface="Roboto"/>
              </a:rPr>
              <a:t> </a:t>
            </a:r>
            <a:r>
              <a:rPr lang="en-US" b="1" err="1">
                <a:latin typeface="Roboto"/>
                <a:ea typeface="Roboto"/>
              </a:rPr>
              <a:t>dezinformacím</a:t>
            </a:r>
            <a:endParaRPr lang="en-US" err="1">
              <a:latin typeface="Source Sans Pro"/>
              <a:ea typeface="Source Sans Pro"/>
            </a:endParaRPr>
          </a:p>
          <a:p>
            <a:br>
              <a:rPr lang="en-US" b="1">
                <a:latin typeface="Roboto"/>
                <a:ea typeface="Roboto"/>
              </a:rPr>
            </a:br>
            <a:r>
              <a:rPr lang="en-US">
                <a:latin typeface="Roboto"/>
                <a:ea typeface="Roboto"/>
              </a:rPr>
              <a:t>1. </a:t>
            </a:r>
            <a:r>
              <a:rPr lang="en-US" err="1">
                <a:latin typeface="Roboto"/>
                <a:ea typeface="Roboto"/>
              </a:rPr>
              <a:t>Vždy</a:t>
            </a:r>
            <a:r>
              <a:rPr lang="en-US">
                <a:latin typeface="Roboto"/>
                <a:ea typeface="Roboto"/>
              </a:rPr>
              <a:t> </a:t>
            </a:r>
            <a:r>
              <a:rPr lang="en-US" err="1">
                <a:latin typeface="Roboto"/>
                <a:ea typeface="Roboto"/>
              </a:rPr>
              <a:t>ověřte</a:t>
            </a:r>
            <a:r>
              <a:rPr lang="en-US">
                <a:latin typeface="Roboto"/>
                <a:ea typeface="Roboto"/>
              </a:rPr>
              <a:t> </a:t>
            </a:r>
            <a:r>
              <a:rPr lang="en-US" err="1">
                <a:latin typeface="Roboto"/>
                <a:ea typeface="Roboto"/>
              </a:rPr>
              <a:t>zdroj</a:t>
            </a:r>
            <a:r>
              <a:rPr lang="en-US">
                <a:latin typeface="Roboto"/>
                <a:ea typeface="Roboto"/>
              </a:rPr>
              <a:t> </a:t>
            </a:r>
            <a:r>
              <a:rPr lang="en-US" err="1">
                <a:latin typeface="Roboto"/>
                <a:ea typeface="Roboto"/>
              </a:rPr>
              <a:t>informace</a:t>
            </a:r>
            <a:r>
              <a:rPr lang="en-US">
                <a:latin typeface="Roboto"/>
                <a:ea typeface="Roboto"/>
              </a:rPr>
              <a:t> (KDO?)</a:t>
            </a:r>
            <a:br>
              <a:rPr lang="en-US"/>
            </a:br>
            <a:r>
              <a:rPr lang="en-US">
                <a:latin typeface="Roboto"/>
                <a:ea typeface="Roboto"/>
              </a:rPr>
              <a:t>2. </a:t>
            </a:r>
            <a:r>
              <a:rPr lang="en-US" err="1">
                <a:latin typeface="Roboto"/>
                <a:ea typeface="Roboto"/>
              </a:rPr>
              <a:t>Nesuďte</a:t>
            </a:r>
            <a:r>
              <a:rPr lang="en-US">
                <a:latin typeface="Roboto"/>
                <a:ea typeface="Roboto"/>
              </a:rPr>
              <a:t> text </a:t>
            </a:r>
            <a:r>
              <a:rPr lang="en-US" err="1">
                <a:latin typeface="Roboto"/>
                <a:ea typeface="Roboto"/>
              </a:rPr>
              <a:t>jen</a:t>
            </a:r>
            <a:r>
              <a:rPr lang="en-US">
                <a:latin typeface="Roboto"/>
                <a:ea typeface="Roboto"/>
              </a:rPr>
              <a:t> </a:t>
            </a:r>
            <a:r>
              <a:rPr lang="en-US" err="1">
                <a:latin typeface="Roboto"/>
                <a:ea typeface="Roboto"/>
              </a:rPr>
              <a:t>podle</a:t>
            </a:r>
            <a:r>
              <a:rPr lang="en-US">
                <a:latin typeface="Roboto"/>
                <a:ea typeface="Roboto"/>
              </a:rPr>
              <a:t> </a:t>
            </a:r>
            <a:r>
              <a:rPr lang="en-US" err="1">
                <a:latin typeface="Roboto"/>
                <a:ea typeface="Roboto"/>
              </a:rPr>
              <a:t>nadpisu</a:t>
            </a:r>
            <a:r>
              <a:rPr lang="en-US">
                <a:latin typeface="Roboto"/>
                <a:ea typeface="Roboto"/>
              </a:rPr>
              <a:t>, </a:t>
            </a:r>
            <a:r>
              <a:rPr lang="en-US" err="1">
                <a:latin typeface="Roboto"/>
                <a:ea typeface="Roboto"/>
              </a:rPr>
              <a:t>přečtěte</a:t>
            </a:r>
            <a:r>
              <a:rPr lang="en-US">
                <a:latin typeface="Roboto"/>
                <a:ea typeface="Roboto"/>
              </a:rPr>
              <a:t> </a:t>
            </a:r>
            <a:r>
              <a:rPr lang="en-US" err="1">
                <a:latin typeface="Roboto"/>
                <a:ea typeface="Roboto"/>
              </a:rPr>
              <a:t>si</a:t>
            </a:r>
            <a:r>
              <a:rPr lang="en-US">
                <a:latin typeface="Roboto"/>
                <a:ea typeface="Roboto"/>
              </a:rPr>
              <a:t> </a:t>
            </a:r>
            <a:r>
              <a:rPr lang="en-US" err="1">
                <a:latin typeface="Roboto"/>
                <a:ea typeface="Roboto"/>
              </a:rPr>
              <a:t>článek</a:t>
            </a:r>
            <a:r>
              <a:rPr lang="en-US">
                <a:latin typeface="Roboto"/>
                <a:ea typeface="Roboto"/>
              </a:rPr>
              <a:t> </a:t>
            </a:r>
            <a:r>
              <a:rPr lang="en-US" err="1">
                <a:latin typeface="Roboto"/>
                <a:ea typeface="Roboto"/>
              </a:rPr>
              <a:t>celý</a:t>
            </a:r>
            <a:r>
              <a:rPr lang="en-US">
                <a:latin typeface="Roboto"/>
                <a:ea typeface="Roboto"/>
              </a:rPr>
              <a:t> (CO?  JAK? KOMU?)</a:t>
            </a:r>
            <a:br>
              <a:rPr lang="en-US"/>
            </a:br>
            <a:r>
              <a:rPr lang="en-US">
                <a:latin typeface="Roboto"/>
                <a:ea typeface="Roboto"/>
              </a:rPr>
              <a:t>3. </a:t>
            </a:r>
            <a:r>
              <a:rPr lang="en-US" err="1">
                <a:latin typeface="Roboto"/>
                <a:ea typeface="Roboto"/>
              </a:rPr>
              <a:t>Ověřte</a:t>
            </a:r>
            <a:r>
              <a:rPr lang="en-US">
                <a:latin typeface="Roboto"/>
                <a:ea typeface="Roboto"/>
              </a:rPr>
              <a:t> </a:t>
            </a:r>
            <a:r>
              <a:rPr lang="en-US" err="1">
                <a:latin typeface="Roboto"/>
                <a:ea typeface="Roboto"/>
              </a:rPr>
              <a:t>si</a:t>
            </a:r>
            <a:r>
              <a:rPr lang="en-US">
                <a:latin typeface="Roboto"/>
                <a:ea typeface="Roboto"/>
              </a:rPr>
              <a:t> </a:t>
            </a:r>
            <a:r>
              <a:rPr lang="en-US" err="1">
                <a:latin typeface="Roboto"/>
                <a:ea typeface="Roboto"/>
              </a:rPr>
              <a:t>informaci</a:t>
            </a:r>
            <a:r>
              <a:rPr lang="en-US">
                <a:latin typeface="Roboto"/>
                <a:ea typeface="Roboto"/>
              </a:rPr>
              <a:t> </a:t>
            </a:r>
            <a:r>
              <a:rPr lang="en-US" err="1">
                <a:latin typeface="Roboto"/>
                <a:ea typeface="Roboto"/>
              </a:rPr>
              <a:t>i</a:t>
            </a:r>
            <a:r>
              <a:rPr lang="en-US">
                <a:latin typeface="Roboto"/>
                <a:ea typeface="Roboto"/>
              </a:rPr>
              <a:t> </a:t>
            </a:r>
            <a:r>
              <a:rPr lang="en-US" err="1">
                <a:latin typeface="Roboto"/>
                <a:ea typeface="Roboto"/>
              </a:rPr>
              <a:t>jinde</a:t>
            </a:r>
            <a:r>
              <a:rPr lang="en-US">
                <a:latin typeface="Roboto"/>
                <a:ea typeface="Roboto"/>
              </a:rPr>
              <a:t>, v </a:t>
            </a:r>
            <a:r>
              <a:rPr lang="en-US" err="1">
                <a:latin typeface="Roboto"/>
                <a:ea typeface="Roboto"/>
              </a:rPr>
              <a:t>jiném</a:t>
            </a:r>
            <a:r>
              <a:rPr lang="en-US">
                <a:latin typeface="Roboto"/>
                <a:ea typeface="Roboto"/>
              </a:rPr>
              <a:t> (</a:t>
            </a:r>
            <a:r>
              <a:rPr lang="en-US" err="1">
                <a:latin typeface="Roboto"/>
                <a:ea typeface="Roboto"/>
              </a:rPr>
              <a:t>důvěryhodném</a:t>
            </a:r>
            <a:r>
              <a:rPr lang="en-US">
                <a:latin typeface="Roboto"/>
                <a:ea typeface="Roboto"/>
              </a:rPr>
              <a:t>) </a:t>
            </a:r>
            <a:r>
              <a:rPr lang="en-US" err="1">
                <a:latin typeface="Roboto"/>
                <a:ea typeface="Roboto"/>
              </a:rPr>
              <a:t>médiu</a:t>
            </a:r>
            <a:r>
              <a:rPr lang="en-US">
                <a:latin typeface="Roboto"/>
                <a:ea typeface="Roboto"/>
              </a:rPr>
              <a:t> </a:t>
            </a:r>
            <a:r>
              <a:rPr lang="en-US" err="1">
                <a:latin typeface="Roboto"/>
                <a:ea typeface="Roboto"/>
              </a:rPr>
              <a:t>či</a:t>
            </a:r>
            <a:r>
              <a:rPr lang="en-US">
                <a:latin typeface="Roboto"/>
                <a:ea typeface="Roboto"/>
              </a:rPr>
              <a:t> </a:t>
            </a:r>
            <a:r>
              <a:rPr lang="en-US" err="1">
                <a:latin typeface="Roboto"/>
                <a:ea typeface="Roboto"/>
              </a:rPr>
              <a:t>na</a:t>
            </a:r>
            <a:r>
              <a:rPr lang="en-US">
                <a:latin typeface="Roboto"/>
                <a:ea typeface="Roboto"/>
              </a:rPr>
              <a:t> </a:t>
            </a:r>
            <a:r>
              <a:rPr lang="en-US" err="1">
                <a:latin typeface="Roboto"/>
                <a:ea typeface="Roboto"/>
              </a:rPr>
              <a:t>odborném</a:t>
            </a:r>
            <a:r>
              <a:rPr lang="en-US">
                <a:latin typeface="Roboto"/>
                <a:ea typeface="Roboto"/>
              </a:rPr>
              <a:t> </a:t>
            </a:r>
            <a:r>
              <a:rPr lang="en-US" err="1">
                <a:latin typeface="Roboto"/>
                <a:ea typeface="Roboto"/>
              </a:rPr>
              <a:t>portále</a:t>
            </a:r>
            <a:r>
              <a:rPr lang="en-US">
                <a:latin typeface="Roboto"/>
                <a:ea typeface="Roboto"/>
              </a:rPr>
              <a:t>. (PROČ?)</a:t>
            </a:r>
            <a:endParaRPr lang="en-US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709878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B180B5-3B21-495F-9AE3-FB20D05ED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12777" cy="5460532"/>
          </a:xfrm>
        </p:spPr>
        <p:txBody>
          <a:bodyPr/>
          <a:lstStyle/>
          <a:p>
            <a:r>
              <a:rPr lang="cs-CZ">
                <a:ea typeface="+mj-lt"/>
                <a:cs typeface="+mj-lt"/>
              </a:rPr>
              <a:t>https://www.mediaguru.cz/</a:t>
            </a:r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A9D47584-9DD5-43A0-AE38-F2F329F42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2510" y="55096"/>
            <a:ext cx="7249479" cy="6614926"/>
          </a:xfrm>
        </p:spPr>
      </p:pic>
    </p:spTree>
    <p:extLst>
      <p:ext uri="{BB962C8B-B14F-4D97-AF65-F5344CB8AC3E}">
        <p14:creationId xmlns:p14="http://schemas.microsoft.com/office/powerpoint/2010/main" val="641697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1B893A-D2F8-4147-94C7-96BA3EE15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17533"/>
          </a:xfrm>
        </p:spPr>
        <p:txBody>
          <a:bodyPr>
            <a:normAutofit/>
          </a:bodyPr>
          <a:lstStyle/>
          <a:p>
            <a:r>
              <a:rPr lang="cs-CZ">
                <a:ea typeface="Source Sans Pro"/>
              </a:rPr>
              <a:t>Hodina, dvě.... Proč? </a:t>
            </a:r>
            <a:br>
              <a:rPr lang="cs-CZ">
                <a:ea typeface="Source Sans Pro"/>
              </a:rPr>
            </a:br>
            <a:br>
              <a:rPr lang="cs-CZ">
                <a:ea typeface="Source Sans Pro"/>
              </a:rPr>
            </a:br>
            <a:r>
              <a:rPr lang="cs-CZ">
                <a:ea typeface="Source Sans Pro"/>
              </a:rPr>
              <a:t>ALGORITMY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C2391E-2629-45A1-9869-6FA01515E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1847" y="5613212"/>
            <a:ext cx="5091953" cy="5637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https://youtu.be/hm7HUQv4UXY</a:t>
            </a:r>
          </a:p>
          <a:p>
            <a:endParaRPr lang="cs-CZ">
              <a:ea typeface="Source Sans Pro"/>
            </a:endParaRPr>
          </a:p>
        </p:txBody>
      </p:sp>
      <p:pic>
        <p:nvPicPr>
          <p:cNvPr id="4" name="Obrázek 4" descr="Obsah obrázku světlo&#10;&#10;Popis se vygeneroval automaticky.">
            <a:extLst>
              <a:ext uri="{FF2B5EF4-FFF2-40B4-BE49-F238E27FC236}">
                <a16:creationId xmlns:a16="http://schemas.microsoft.com/office/drawing/2014/main" id="{11168685-EA51-42E4-BBBD-1AD9CF0E7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312" y="748459"/>
            <a:ext cx="5544670" cy="4509435"/>
          </a:xfrm>
          <a:prstGeom prst="rect">
            <a:avLst/>
          </a:prstGeom>
        </p:spPr>
      </p:pic>
      <p:pic>
        <p:nvPicPr>
          <p:cNvPr id="5" name="Obrázek 5">
            <a:hlinkClick r:id="" action="ppaction://media"/>
            <a:extLst>
              <a:ext uri="{FF2B5EF4-FFF2-40B4-BE49-F238E27FC236}">
                <a16:creationId xmlns:a16="http://schemas.microsoft.com/office/drawing/2014/main" id="{C69A6DA3-F8C6-4B08-9B55-2A43C391EC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40441" y="3431801"/>
            <a:ext cx="4807323" cy="273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E2447-6D9C-4123-88E7-888D8B6C1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DĚTI Z GENERACE ALFA                             </a:t>
            </a:r>
            <a:r>
              <a:rPr lang="cs-CZ" sz="1600" dirty="0"/>
              <a:t>(zdroj: Wikipedia)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C32FDA4-8C07-4C0B-9DFD-F4F36207A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078" y="2389585"/>
            <a:ext cx="10515600" cy="2299589"/>
          </a:xfrm>
        </p:spPr>
      </p:pic>
    </p:spTree>
    <p:extLst>
      <p:ext uri="{BB962C8B-B14F-4D97-AF65-F5344CB8AC3E}">
        <p14:creationId xmlns:p14="http://schemas.microsoft.com/office/powerpoint/2010/main" val="3340124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742E5-28F7-4BB4-80A7-1F7D07946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Source Sans Pro"/>
              </a:rPr>
              <a:t>JAK SI NA TOM?</a:t>
            </a:r>
            <a:endParaRPr lang="cs-CZ"/>
          </a:p>
        </p:txBody>
      </p:sp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13996E6E-9BA4-4C39-B604-021057C73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2997" y="514537"/>
            <a:ext cx="7242828" cy="6032220"/>
          </a:xfrm>
        </p:spPr>
      </p:pic>
    </p:spTree>
    <p:extLst>
      <p:ext uri="{BB962C8B-B14F-4D97-AF65-F5344CB8AC3E}">
        <p14:creationId xmlns:p14="http://schemas.microsoft.com/office/powerpoint/2010/main" val="4223875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2748FF-81B5-41C7-B470-01F71160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NEZAPOMÍNEJME!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667C9-23EC-4522-8812-68339A7B0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0326"/>
            <a:ext cx="10709635" cy="48666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Dítě je živý tvor, který reaguje na hry, obsah na netu a sociální sítě okamžitě!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Aplikace jsou algoritmy, které chtějí „získat“ co nejvíc z času vašich dětí! Jsou naprogramovány tak, aby byly jednoduché a aby si je dítě „zamilovalo“.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Vím, je to fajn, když je doma ticho a děti se samy „zabaví“… ale následky mohou být hrůzostrašné… Nepozornost, ztráta schopnosti soustředit se, poruchy paměti, deprese.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PROSÍM POUŽÍVEJTE „PARENTS CONTROL“ (omezovače obsahu a času stráveného na netu)  – </a:t>
            </a:r>
            <a:r>
              <a:rPr lang="cs-CZ" dirty="0">
                <a:solidFill>
                  <a:srgbClr val="FF0000"/>
                </a:solidFill>
              </a:rPr>
              <a:t>alespoň do  15. let věku dítěte.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        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              Pavlína Jurzykowská, učitelka MV, ZŠ Zeleneč</a:t>
            </a:r>
          </a:p>
        </p:txBody>
      </p:sp>
    </p:spTree>
    <p:extLst>
      <p:ext uri="{BB962C8B-B14F-4D97-AF65-F5344CB8AC3E}">
        <p14:creationId xmlns:p14="http://schemas.microsoft.com/office/powerpoint/2010/main" val="72547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271362-3924-4F5B-80DE-C1CCC76FB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Source Sans Pro"/>
              </a:rPr>
              <a:t>KOMUNIKACE kdysi a dnes</a:t>
            </a:r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D6F779DA-9A70-4F20-A1CD-E92D69A10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699" y="1778329"/>
            <a:ext cx="7302353" cy="4351338"/>
          </a:xfrm>
        </p:spPr>
      </p:pic>
    </p:spTree>
    <p:extLst>
      <p:ext uri="{BB962C8B-B14F-4D97-AF65-F5344CB8AC3E}">
        <p14:creationId xmlns:p14="http://schemas.microsoft.com/office/powerpoint/2010/main" val="96755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0DF5A9-2FCB-477F-8801-172992EC3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DOBRO / ZLO?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089DD4-F947-4F96-BDB4-0AF2101AA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Hodný ? Kdo? </a:t>
            </a:r>
          </a:p>
          <a:p>
            <a:r>
              <a:rPr lang="cs-CZ" dirty="0"/>
              <a:t>Zlý? Kdo?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8EF7286-9974-4458-A521-03930945F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047" y="1690688"/>
            <a:ext cx="6094498" cy="443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85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B14B0D-98E2-4E4D-B1A5-3A13A6AC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cs-CZ">
                <a:ea typeface="Source Sans Pro"/>
              </a:rPr>
              <a:t>KYBERŠIKANA</a:t>
            </a:r>
            <a:br>
              <a:rPr lang="cs-CZ">
                <a:ea typeface="Source Sans Pro"/>
              </a:rPr>
            </a:br>
            <a:br>
              <a:rPr lang="cs-CZ">
                <a:ea typeface="Source Sans Pro"/>
              </a:rPr>
            </a:br>
            <a:r>
              <a:rPr lang="cs-CZ">
                <a:ea typeface="Source Sans Pro"/>
              </a:rPr>
              <a:t>Příběh </a:t>
            </a:r>
            <a:r>
              <a:rPr lang="cs-CZ" err="1">
                <a:ea typeface="Source Sans Pro"/>
              </a:rPr>
              <a:t>Martyho</a:t>
            </a:r>
            <a:br>
              <a:rPr lang="cs-CZ">
                <a:ea typeface="Source Sans Pro"/>
              </a:rPr>
            </a:br>
            <a:r>
              <a:rPr lang="cs-CZ">
                <a:ea typeface="Source Sans Pro"/>
              </a:rPr>
              <a:t>z Prahy</a:t>
            </a:r>
            <a:endParaRPr lang="cs-CZ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A5718D86-0247-4ED9-AD1F-093A85F65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4868" y="1247104"/>
            <a:ext cx="5217173" cy="4118821"/>
          </a:xfrm>
        </p:spPr>
      </p:pic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81034" y="61394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ovéPole 2">
            <a:extLst>
              <a:ext uri="{FF2B5EF4-FFF2-40B4-BE49-F238E27FC236}">
                <a16:creationId xmlns:a16="http://schemas.microsoft.com/office/drawing/2014/main" id="{F0DCEF1E-7026-4BB2-8E28-52E9FE220BC2}"/>
              </a:ext>
            </a:extLst>
          </p:cNvPr>
          <p:cNvSpPr txBox="1"/>
          <p:nvPr/>
        </p:nvSpPr>
        <p:spPr>
          <a:xfrm>
            <a:off x="4737966" y="5637517"/>
            <a:ext cx="9693647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3200">
                <a:solidFill>
                  <a:schemeClr val="accent6">
                    <a:lumMod val="60000"/>
                    <a:lumOff val="40000"/>
                  </a:schemeClr>
                </a:solidFill>
              </a:rPr>
              <a:t>PROČ?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266624A-9AAD-40B7-BCF2-82EF9AADCB80}"/>
              </a:ext>
            </a:extLst>
          </p:cNvPr>
          <p:cNvSpPr txBox="1"/>
          <p:nvPr/>
        </p:nvSpPr>
        <p:spPr>
          <a:xfrm flipV="1">
            <a:off x="4867275" y="272402"/>
            <a:ext cx="35948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0438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82D9-A4FE-472B-8D0A-E5D7B1D41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>
              <a:ea typeface="Source Sans Pro"/>
            </a:endParaRPr>
          </a:p>
        </p:txBody>
      </p:sp>
      <p:pic>
        <p:nvPicPr>
          <p:cNvPr id="4" name="Obrázek 4" descr="Obsah obrázku text, osoba, interiér, modrá&#10;&#10;Popis se vygeneroval automaticky.">
            <a:extLst>
              <a:ext uri="{FF2B5EF4-FFF2-40B4-BE49-F238E27FC236}">
                <a16:creationId xmlns:a16="http://schemas.microsoft.com/office/drawing/2014/main" id="{90C0F2EC-C7FC-4BB7-9408-21BE490B5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448" y="801278"/>
            <a:ext cx="9841589" cy="4808581"/>
          </a:xfrm>
        </p:spPr>
      </p:pic>
    </p:spTree>
    <p:extLst>
      <p:ext uri="{BB962C8B-B14F-4D97-AF65-F5344CB8AC3E}">
        <p14:creationId xmlns:p14="http://schemas.microsoft.com/office/powerpoint/2010/main" val="288425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8DA41-1B78-42EA-BFDA-58BF4765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text, interiér, osoba, postel&#10;&#10;Popis se vygeneroval automaticky.">
            <a:extLst>
              <a:ext uri="{FF2B5EF4-FFF2-40B4-BE49-F238E27FC236}">
                <a16:creationId xmlns:a16="http://schemas.microsoft.com/office/drawing/2014/main" id="{C869410E-E218-4B90-BAF2-E8251FBF6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502" y="802855"/>
            <a:ext cx="12078260" cy="5085789"/>
          </a:xfrm>
        </p:spPr>
      </p:pic>
    </p:spTree>
    <p:extLst>
      <p:ext uri="{BB962C8B-B14F-4D97-AF65-F5344CB8AC3E}">
        <p14:creationId xmlns:p14="http://schemas.microsoft.com/office/powerpoint/2010/main" val="200776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51D67F-2465-4686-901A-AF7C73FC9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/>
            </a:br>
            <a:br>
              <a:rPr lang="cs-CZ"/>
            </a:br>
            <a:br>
              <a:rPr lang="cs-CZ"/>
            </a:br>
            <a:br>
              <a:rPr lang="cs-CZ"/>
            </a:br>
            <a:br>
              <a:rPr lang="cs-CZ"/>
            </a:br>
            <a:br>
              <a:rPr lang="cs-CZ"/>
            </a:br>
            <a:br>
              <a:rPr lang="cs-CZ"/>
            </a:br>
            <a:br>
              <a:rPr lang="cs-CZ"/>
            </a:br>
            <a:br>
              <a:rPr lang="cs-CZ"/>
            </a:br>
            <a:br>
              <a:rPr lang="cs-CZ"/>
            </a:br>
            <a:br>
              <a:rPr lang="cs-CZ"/>
            </a:br>
            <a:br>
              <a:rPr lang="cs-CZ"/>
            </a:br>
            <a:br>
              <a:rPr lang="cs-CZ"/>
            </a:br>
            <a:br>
              <a:rPr lang="cs-CZ"/>
            </a:br>
            <a:br>
              <a:rPr lang="cs-CZ"/>
            </a:br>
            <a:br>
              <a:rPr lang="cs-CZ"/>
            </a:br>
            <a:br>
              <a:rPr lang="cs-CZ"/>
            </a:br>
            <a:br>
              <a:rPr lang="cs-CZ"/>
            </a:br>
            <a:r>
              <a:rPr lang="cs-CZ"/>
              <a:t>Kromě šikany Ti hrozí závislost… </a:t>
            </a:r>
            <a:r>
              <a:rPr lang="cs-CZ">
                <a:sym typeface="Wingdings" panose="05000000000000000000" pitchFamily="2" charset="2"/>
              </a:rPr>
              <a:t></a:t>
            </a:r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90177013-0C8C-4D4E-8D31-EC3000198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432" y="148257"/>
            <a:ext cx="9628296" cy="5452443"/>
          </a:xfrm>
        </p:spPr>
      </p:pic>
    </p:spTree>
    <p:extLst>
      <p:ext uri="{BB962C8B-B14F-4D97-AF65-F5344CB8AC3E}">
        <p14:creationId xmlns:p14="http://schemas.microsoft.com/office/powerpoint/2010/main" val="2800616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B91F46-A7CA-4530-AF01-61A1A0D8A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NETOLISMUS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ED25EDB-5D1A-4E0B-9267-9F5FE4EB2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28" y="1309291"/>
            <a:ext cx="9088481" cy="52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41513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DarkVTI">
  <a:themeElements>
    <a:clrScheme name="Custom 4">
      <a:dk1>
        <a:srgbClr val="FFFFFF"/>
      </a:dk1>
      <a:lt1>
        <a:srgbClr val="000000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363</Words>
  <Application>Microsoft Office PowerPoint</Application>
  <PresentationFormat>Širokoúhlá obrazovka</PresentationFormat>
  <Paragraphs>41</Paragraphs>
  <Slides>21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Lumin Serif</vt:lpstr>
      <vt:lpstr>Roboto</vt:lpstr>
      <vt:lpstr>Source Sans Pro</vt:lpstr>
      <vt:lpstr>FunkyShapesDarkVTI</vt:lpstr>
      <vt:lpstr>       GENERACE ALFA</vt:lpstr>
      <vt:lpstr>DĚTI Z GENERACE ALFA                             (zdroj: Wikipedia)</vt:lpstr>
      <vt:lpstr>KOMUNIKACE kdysi a dnes</vt:lpstr>
      <vt:lpstr>DOBRO / ZLO?</vt:lpstr>
      <vt:lpstr>KYBERŠIKANA  Příběh Martyho z Prahy</vt:lpstr>
      <vt:lpstr>Prezentace aplikace PowerPoint</vt:lpstr>
      <vt:lpstr>Prezentace aplikace PowerPoint</vt:lpstr>
      <vt:lpstr>                  Kromě šikany Ti hrozí závislost… </vt:lpstr>
      <vt:lpstr>NETOLISMUS</vt:lpstr>
      <vt:lpstr>Jak poznám, že jsem závislý?</vt:lpstr>
      <vt:lpstr>www.linkabezpečí.cz</vt:lpstr>
      <vt:lpstr>Prezentace aplikace PowerPoint</vt:lpstr>
      <vt:lpstr>Prezentace aplikace PowerPoint</vt:lpstr>
      <vt:lpstr>Video pro rodiče</vt:lpstr>
      <vt:lpstr>FALEŠNÉ PROFILY                                      ...ne jenom kvůli šikaně!</vt:lpstr>
      <vt:lpstr>TROLLOVÉ (Cambridge analytica)</vt:lpstr>
      <vt:lpstr>DEZINFORMACE</vt:lpstr>
      <vt:lpstr>https://www.mediaguru.cz/</vt:lpstr>
      <vt:lpstr>Hodina, dvě.... Proč?   ALGORITMY </vt:lpstr>
      <vt:lpstr>JAK SI NA TOM?</vt:lpstr>
      <vt:lpstr>NEZAPOMÍNEJME!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Pavlína Jurzykowská</cp:lastModifiedBy>
  <cp:revision>1</cp:revision>
  <cp:lastPrinted>2021-10-15T06:49:00Z</cp:lastPrinted>
  <dcterms:created xsi:type="dcterms:W3CDTF">2021-09-15T11:16:41Z</dcterms:created>
  <dcterms:modified xsi:type="dcterms:W3CDTF">2021-10-21T16:06:42Z</dcterms:modified>
</cp:coreProperties>
</file>